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notesMasterIdLst>
    <p:notesMasterId r:id="rId9"/>
  </p:notesMasterIdLst>
  <p:sldIdLst>
    <p:sldId id="256" r:id="rId2"/>
    <p:sldId id="257" r:id="rId3"/>
    <p:sldId id="259" r:id="rId4"/>
    <p:sldId id="264" r:id="rId5"/>
    <p:sldId id="263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1"/>
    <p:restoredTop sz="92435"/>
  </p:normalViewPr>
  <p:slideViewPr>
    <p:cSldViewPr snapToGrid="0" snapToObjects="1">
      <p:cViewPr varScale="1">
        <p:scale>
          <a:sx n="85" d="100"/>
          <a:sy n="85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C4E0-D098-474A-8B9E-14A5E58B62F1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CF652-0AC2-AB4F-8C79-12C279612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3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28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7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9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2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6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401BC0-67F6-8B4D-9B6B-322C7922E460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751D-FDEF-B440-9E4E-9C456D5D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38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28C6-ABE5-1740-BB2F-39AEBCB70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Columbia River Basin </a:t>
            </a:r>
            <a:r>
              <a:rPr lang="en-US" dirty="0" err="1"/>
              <a:t>Dreissenid</a:t>
            </a:r>
            <a:r>
              <a:rPr lang="en-US" dirty="0"/>
              <a:t> Monitoring Mapping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B5E84-0528-F444-9942-D8BA91A49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JANUARY 2022</a:t>
            </a:r>
          </a:p>
          <a:p>
            <a:pPr algn="ctr"/>
            <a:r>
              <a:rPr lang="en-US" dirty="0"/>
              <a:t>Robyn </a:t>
            </a:r>
            <a:r>
              <a:rPr lang="en-US" dirty="0" err="1"/>
              <a:t>Draheim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2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D56A4-660F-7C40-839D-2A42D4DD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Dreissenid</a:t>
            </a:r>
            <a:r>
              <a:rPr lang="en-US" dirty="0"/>
              <a:t> Monitoring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D2C7-B94B-C940-B2F2-2ED2D250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Regional Mapping</a:t>
            </a:r>
          </a:p>
          <a:p>
            <a:r>
              <a:rPr lang="en-US" dirty="0"/>
              <a:t>Timing of Monitoring Data Collection</a:t>
            </a:r>
          </a:p>
          <a:p>
            <a:r>
              <a:rPr lang="en-US" dirty="0"/>
              <a:t>Monitoring Updates: </a:t>
            </a:r>
            <a:br>
              <a:rPr lang="en-US" dirty="0"/>
            </a:br>
            <a:r>
              <a:rPr lang="en-US" dirty="0"/>
              <a:t>2021 results and 2022 plans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9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2E9E8A08-63D1-A04C-9254-8AC14BE68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38" y="1331119"/>
            <a:ext cx="11723924" cy="50741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98882-98D4-8B48-9573-4EBFA6CF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Mapping</a:t>
            </a:r>
            <a:r>
              <a:rPr lang="en-US" sz="1600" dirty="0"/>
              <a:t> </a:t>
            </a:r>
            <a:r>
              <a:rPr lang="en-US" sz="1600" b="1" dirty="0"/>
              <a:t>https://</a:t>
            </a:r>
            <a:r>
              <a:rPr lang="en-US" sz="1600" b="1" dirty="0" err="1"/>
              <a:t>www.westernais.org</a:t>
            </a:r>
            <a:r>
              <a:rPr lang="en-US" sz="1600" b="1" dirty="0"/>
              <a:t>/monitoring</a:t>
            </a:r>
            <a:endParaRPr lang="en-US" b="1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D3256E-DEE9-834C-89F1-85C873E3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331119"/>
            <a:ext cx="3492500" cy="40132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16E675-E6A5-C34B-B40E-D3EC80DB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50" y="2190189"/>
            <a:ext cx="3390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2AF0D-AAC1-DF49-A492-8E8CBD1F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Timing of Data Collection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Content Placeholder 6" descr="Calendar&#10;&#10;Description automatically generated">
            <a:extLst>
              <a:ext uri="{FF2B5EF4-FFF2-40B4-BE49-F238E27FC236}">
                <a16:creationId xmlns:a16="http://schemas.microsoft.com/office/drawing/2014/main" id="{BA0F0593-E06A-DC48-A312-0EEDB0E82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018974" y="647698"/>
            <a:ext cx="5520422" cy="5562139"/>
          </a:xfrm>
          <a:prstGeom prst="rect">
            <a:avLst/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B5923F2-2E82-934A-873B-06C6C1A0D706}"/>
              </a:ext>
            </a:extLst>
          </p:cNvPr>
          <p:cNvGrpSpPr/>
          <p:nvPr/>
        </p:nvGrpSpPr>
        <p:grpSpPr>
          <a:xfrm>
            <a:off x="2749798" y="1676400"/>
            <a:ext cx="3514256" cy="2675413"/>
            <a:chOff x="2749798" y="1676400"/>
            <a:chExt cx="3514256" cy="2675413"/>
          </a:xfrm>
        </p:grpSpPr>
        <p:pic>
          <p:nvPicPr>
            <p:cNvPr id="11" name="Graphic 10" descr="Alarm Ringing with solid fill">
              <a:extLst>
                <a:ext uri="{FF2B5EF4-FFF2-40B4-BE49-F238E27FC236}">
                  <a16:creationId xmlns:a16="http://schemas.microsoft.com/office/drawing/2014/main" id="{1E456FB9-7236-3B44-9D42-9F8D0E56A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9654" y="1676400"/>
              <a:ext cx="914400" cy="914400"/>
            </a:xfrm>
            <a:prstGeom prst="rect">
              <a:avLst/>
            </a:prstGeom>
          </p:spPr>
        </p:pic>
        <p:pic>
          <p:nvPicPr>
            <p:cNvPr id="4" name="Graphic 3" descr="Bullseye with solid fill">
              <a:extLst>
                <a:ext uri="{FF2B5EF4-FFF2-40B4-BE49-F238E27FC236}">
                  <a16:creationId xmlns:a16="http://schemas.microsoft.com/office/drawing/2014/main" id="{46AAF4A0-FBD5-ED4E-9B47-7B46D7807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49798" y="3437413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B08640-7404-B348-B84D-551324434DF9}"/>
              </a:ext>
            </a:extLst>
          </p:cNvPr>
          <p:cNvGrpSpPr/>
          <p:nvPr/>
        </p:nvGrpSpPr>
        <p:grpSpPr>
          <a:xfrm>
            <a:off x="1171812" y="3428767"/>
            <a:ext cx="2492386" cy="1878020"/>
            <a:chOff x="1171812" y="3428767"/>
            <a:chExt cx="2492386" cy="1878020"/>
          </a:xfrm>
        </p:grpSpPr>
        <p:pic>
          <p:nvPicPr>
            <p:cNvPr id="21" name="Graphic 20" descr="Alarm Ringing with solid fill">
              <a:extLst>
                <a:ext uri="{FF2B5EF4-FFF2-40B4-BE49-F238E27FC236}">
                  <a16:creationId xmlns:a16="http://schemas.microsoft.com/office/drawing/2014/main" id="{9CCCF4A3-AAE6-6147-9BC4-896FFBE6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71812" y="3428767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Bullseye with solid fill">
              <a:extLst>
                <a:ext uri="{FF2B5EF4-FFF2-40B4-BE49-F238E27FC236}">
                  <a16:creationId xmlns:a16="http://schemas.microsoft.com/office/drawing/2014/main" id="{7BE88DE5-41D4-7647-80F9-5A0D1E6E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49798" y="4392387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Graphic 12" descr="Cloud With Lightning And Rain with solid fill">
            <a:extLst>
              <a:ext uri="{FF2B5EF4-FFF2-40B4-BE49-F238E27FC236}">
                <a16:creationId xmlns:a16="http://schemas.microsoft.com/office/drawing/2014/main" id="{5DF38ACF-7114-714E-97A1-D4DF63975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8408" y="4002742"/>
            <a:ext cx="1454000" cy="14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5B172-1D65-9F43-959F-30029547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2C67-6C59-414F-BB3F-0A81F761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Monitoring map completion in February</a:t>
            </a:r>
          </a:p>
          <a:p>
            <a:r>
              <a:rPr lang="en-US" dirty="0"/>
              <a:t>Discuss 2021 map at next stand-alone monitoring remote meeting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49E15-B03C-8449-A4B0-FCC599622B06}"/>
              </a:ext>
            </a:extLst>
          </p:cNvPr>
          <p:cNvSpPr/>
          <p:nvPr/>
        </p:nvSpPr>
        <p:spPr>
          <a:xfrm>
            <a:off x="1267611" y="1882718"/>
            <a:ext cx="32207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Monitoring</a:t>
            </a:r>
            <a:br>
              <a:rPr lang="en-US" sz="4000" dirty="0"/>
            </a:br>
            <a:r>
              <a:rPr lang="en-US" sz="4000" dirty="0"/>
              <a:t>Updates:</a:t>
            </a:r>
            <a:br>
              <a:rPr lang="en-US" sz="4000" dirty="0"/>
            </a:br>
            <a:r>
              <a:rPr lang="en-US" sz="4000" dirty="0"/>
              <a:t>2021 Results</a:t>
            </a:r>
            <a:br>
              <a:rPr lang="en-US" sz="4000" dirty="0"/>
            </a:br>
            <a:r>
              <a:rPr lang="en-US" sz="4000" dirty="0"/>
              <a:t>and</a:t>
            </a:r>
            <a:br>
              <a:rPr lang="en-US" sz="4000" dirty="0"/>
            </a:br>
            <a:r>
              <a:rPr lang="en-US" sz="4000" dirty="0"/>
              <a:t>2022 Plans</a:t>
            </a:r>
          </a:p>
        </p:txBody>
      </p:sp>
    </p:spTree>
    <p:extLst>
      <p:ext uri="{BB962C8B-B14F-4D97-AF65-F5344CB8AC3E}">
        <p14:creationId xmlns:p14="http://schemas.microsoft.com/office/powerpoint/2010/main" val="3135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E298-BB21-654D-B361-BB10213B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[future] discussion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0FC3-AE5E-AA42-BA19-6F736C99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timing of 2022 data call</a:t>
            </a:r>
          </a:p>
          <a:p>
            <a:r>
              <a:rPr lang="en-US" dirty="0"/>
              <a:t>Revisit data collection goals</a:t>
            </a:r>
          </a:p>
          <a:p>
            <a:r>
              <a:rPr lang="en-US" dirty="0"/>
              <a:t>Role(s) of submitting entity</a:t>
            </a:r>
          </a:p>
          <a:p>
            <a:pPr lvl="1"/>
            <a:r>
              <a:rPr lang="en-US" dirty="0"/>
              <a:t>Statewide data assimilation</a:t>
            </a:r>
          </a:p>
          <a:p>
            <a:r>
              <a:rPr lang="en-US" dirty="0"/>
              <a:t>New intro to public facing monitoring map</a:t>
            </a:r>
          </a:p>
          <a:p>
            <a:pPr lvl="1"/>
            <a:r>
              <a:rPr lang="en-US" dirty="0"/>
              <a:t>Determine audience, communication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27C0C-2220-D74B-93A0-5372ED63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/>
              <a:t>Contact:</a:t>
            </a:r>
            <a:br>
              <a:rPr lang="en-US" sz="1800" dirty="0"/>
            </a:br>
            <a:r>
              <a:rPr lang="en-US" sz="1800" dirty="0" err="1"/>
              <a:t>robyndraheim@gmail.com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59D5EB5-BFC7-404D-98A2-B20AD1AE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75225" y="1183944"/>
            <a:ext cx="6400800" cy="4490113"/>
          </a:xfrm>
        </p:spPr>
      </p:pic>
    </p:spTree>
    <p:extLst>
      <p:ext uri="{BB962C8B-B14F-4D97-AF65-F5344CB8AC3E}">
        <p14:creationId xmlns:p14="http://schemas.microsoft.com/office/powerpoint/2010/main" val="420339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121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Columbia River Basin Dreissenid Monitoring Mapping</vt:lpstr>
      <vt:lpstr>Dreissenid Monitoring </vt:lpstr>
      <vt:lpstr>Regional Mapping https://www.westernais.org/monitoring</vt:lpstr>
      <vt:lpstr>Timing of Data Collection</vt:lpstr>
      <vt:lpstr> </vt:lpstr>
      <vt:lpstr>Topics for [future] discussion in 2022</vt:lpstr>
      <vt:lpstr>Contact: robyndraheim@gmail.com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River Basin Dreissenid Monitoring Mapping</dc:title>
  <dc:creator>Microsoft Office User</dc:creator>
  <cp:lastModifiedBy>Microsoft Office User</cp:lastModifiedBy>
  <cp:revision>4</cp:revision>
  <dcterms:created xsi:type="dcterms:W3CDTF">2022-01-07T20:11:47Z</dcterms:created>
  <dcterms:modified xsi:type="dcterms:W3CDTF">2022-01-10T23:49:50Z</dcterms:modified>
</cp:coreProperties>
</file>