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5" r:id="rId5"/>
    <p:sldId id="1011" r:id="rId6"/>
    <p:sldId id="1010" r:id="rId7"/>
    <p:sldId id="2816" r:id="rId8"/>
    <p:sldId id="2817" r:id="rId9"/>
    <p:sldId id="10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DEC"/>
    <a:srgbClr val="4486C7"/>
    <a:srgbClr val="8B462A"/>
    <a:srgbClr val="425F16"/>
    <a:srgbClr val="50A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E3B80-FEAD-4454-A939-16585A0555B8}" v="490" dt="2025-06-03T16:33:47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037" autoAdjust="0"/>
  </p:normalViewPr>
  <p:slideViewPr>
    <p:cSldViewPr snapToGrid="0">
      <p:cViewPr varScale="1">
        <p:scale>
          <a:sx n="86" d="100"/>
          <a:sy n="86" d="100"/>
        </p:scale>
        <p:origin x="150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Hilary A" userId="a71b7eb5-1a2d-4874-8847-c99380e542c9" providerId="ADAL" clId="{418E3B80-FEAD-4454-A939-16585A0555B8}"/>
    <pc:docChg chg="undo redo custSel addSld delSld modSld sldOrd">
      <pc:chgData name="Smith, Hilary A" userId="a71b7eb5-1a2d-4874-8847-c99380e542c9" providerId="ADAL" clId="{418E3B80-FEAD-4454-A939-16585A0555B8}" dt="2025-06-03T16:34:06.771" v="1922" actId="5793"/>
      <pc:docMkLst>
        <pc:docMk/>
      </pc:docMkLst>
      <pc:sldChg chg="addSp delSp modSp mod">
        <pc:chgData name="Smith, Hilary A" userId="a71b7eb5-1a2d-4874-8847-c99380e542c9" providerId="ADAL" clId="{418E3B80-FEAD-4454-A939-16585A0555B8}" dt="2025-06-03T16:33:47.654" v="1917" actId="1076"/>
        <pc:sldMkLst>
          <pc:docMk/>
          <pc:sldMk cId="2798809327" sldId="265"/>
        </pc:sldMkLst>
        <pc:spChg chg="mod">
          <ac:chgData name="Smith, Hilary A" userId="a71b7eb5-1a2d-4874-8847-c99380e542c9" providerId="ADAL" clId="{418E3B80-FEAD-4454-A939-16585A0555B8}" dt="2025-06-03T16:31:03.841" v="1906" actId="14100"/>
          <ac:spMkLst>
            <pc:docMk/>
            <pc:sldMk cId="2798809327" sldId="265"/>
            <ac:spMk id="2" creationId="{00000000-0000-0000-0000-000000000000}"/>
          </ac:spMkLst>
        </pc:spChg>
        <pc:spChg chg="mod">
          <ac:chgData name="Smith, Hilary A" userId="a71b7eb5-1a2d-4874-8847-c99380e542c9" providerId="ADAL" clId="{418E3B80-FEAD-4454-A939-16585A0555B8}" dt="2025-06-02T18:44:02.745" v="1504" actId="20577"/>
          <ac:spMkLst>
            <pc:docMk/>
            <pc:sldMk cId="2798809327" sldId="265"/>
            <ac:spMk id="4" creationId="{00000000-0000-0000-0000-000000000000}"/>
          </ac:spMkLst>
        </pc:spChg>
        <pc:picChg chg="del mod">
          <ac:chgData name="Smith, Hilary A" userId="a71b7eb5-1a2d-4874-8847-c99380e542c9" providerId="ADAL" clId="{418E3B80-FEAD-4454-A939-16585A0555B8}" dt="2025-06-03T16:31:10.187" v="1908" actId="478"/>
          <ac:picMkLst>
            <pc:docMk/>
            <pc:sldMk cId="2798809327" sldId="265"/>
            <ac:picMk id="5" creationId="{D797E2D0-B438-3275-92BF-C616DBF8B46C}"/>
          </ac:picMkLst>
        </pc:picChg>
        <pc:picChg chg="add del mod">
          <ac:chgData name="Smith, Hilary A" userId="a71b7eb5-1a2d-4874-8847-c99380e542c9" providerId="ADAL" clId="{418E3B80-FEAD-4454-A939-16585A0555B8}" dt="2025-06-03T16:32:41.412" v="1913" actId="478"/>
          <ac:picMkLst>
            <pc:docMk/>
            <pc:sldMk cId="2798809327" sldId="265"/>
            <ac:picMk id="1026" creationId="{31D91373-517C-1FE6-E2B8-09BC134C31FC}"/>
          </ac:picMkLst>
        </pc:picChg>
        <pc:picChg chg="add mod">
          <ac:chgData name="Smith, Hilary A" userId="a71b7eb5-1a2d-4874-8847-c99380e542c9" providerId="ADAL" clId="{418E3B80-FEAD-4454-A939-16585A0555B8}" dt="2025-06-03T16:33:47.654" v="1917" actId="1076"/>
          <ac:picMkLst>
            <pc:docMk/>
            <pc:sldMk cId="2798809327" sldId="265"/>
            <ac:picMk id="1028" creationId="{01282DEC-11B1-0B0C-C64F-78AC4192B768}"/>
          </ac:picMkLst>
        </pc:picChg>
      </pc:sldChg>
      <pc:sldChg chg="delSp modSp del mod">
        <pc:chgData name="Smith, Hilary A" userId="a71b7eb5-1a2d-4874-8847-c99380e542c9" providerId="ADAL" clId="{418E3B80-FEAD-4454-A939-16585A0555B8}" dt="2025-06-02T17:22:13.578" v="511" actId="47"/>
        <pc:sldMkLst>
          <pc:docMk/>
          <pc:sldMk cId="572544189" sldId="839"/>
        </pc:sldMkLst>
        <pc:spChg chg="mod">
          <ac:chgData name="Smith, Hilary A" userId="a71b7eb5-1a2d-4874-8847-c99380e542c9" providerId="ADAL" clId="{418E3B80-FEAD-4454-A939-16585A0555B8}" dt="2025-06-02T17:13:37.137" v="264" actId="20577"/>
          <ac:spMkLst>
            <pc:docMk/>
            <pc:sldMk cId="572544189" sldId="839"/>
            <ac:spMk id="2" creationId="{0FADF6E1-20B1-38AA-1A7E-385A6952526B}"/>
          </ac:spMkLst>
        </pc:spChg>
        <pc:spChg chg="del">
          <ac:chgData name="Smith, Hilary A" userId="a71b7eb5-1a2d-4874-8847-c99380e542c9" providerId="ADAL" clId="{418E3B80-FEAD-4454-A939-16585A0555B8}" dt="2025-06-02T17:20:15.566" v="443" actId="478"/>
          <ac:spMkLst>
            <pc:docMk/>
            <pc:sldMk cId="572544189" sldId="839"/>
            <ac:spMk id="9" creationId="{79E34801-E6E6-565F-7F4C-E1F5AD26DEED}"/>
          </ac:spMkLst>
        </pc:spChg>
      </pc:sldChg>
      <pc:sldChg chg="del">
        <pc:chgData name="Smith, Hilary A" userId="a71b7eb5-1a2d-4874-8847-c99380e542c9" providerId="ADAL" clId="{418E3B80-FEAD-4454-A939-16585A0555B8}" dt="2025-06-02T17:22:07.246" v="510" actId="47"/>
        <pc:sldMkLst>
          <pc:docMk/>
          <pc:sldMk cId="2862148077" sldId="1009"/>
        </pc:sldMkLst>
      </pc:sldChg>
      <pc:sldChg chg="modSp mod ord">
        <pc:chgData name="Smith, Hilary A" userId="a71b7eb5-1a2d-4874-8847-c99380e542c9" providerId="ADAL" clId="{418E3B80-FEAD-4454-A939-16585A0555B8}" dt="2025-06-03T16:34:06.771" v="1922" actId="5793"/>
        <pc:sldMkLst>
          <pc:docMk/>
          <pc:sldMk cId="889673750" sldId="1010"/>
        </pc:sldMkLst>
        <pc:spChg chg="mod">
          <ac:chgData name="Smith, Hilary A" userId="a71b7eb5-1a2d-4874-8847-c99380e542c9" providerId="ADAL" clId="{418E3B80-FEAD-4454-A939-16585A0555B8}" dt="2025-06-02T17:23:09.452" v="552" actId="113"/>
          <ac:spMkLst>
            <pc:docMk/>
            <pc:sldMk cId="889673750" sldId="1010"/>
            <ac:spMk id="2" creationId="{62DB4C5B-74B5-895F-EE23-084A07F7622E}"/>
          </ac:spMkLst>
        </pc:spChg>
        <pc:spChg chg="mod">
          <ac:chgData name="Smith, Hilary A" userId="a71b7eb5-1a2d-4874-8847-c99380e542c9" providerId="ADAL" clId="{418E3B80-FEAD-4454-A939-16585A0555B8}" dt="2025-06-03T16:34:06.771" v="1922" actId="5793"/>
          <ac:spMkLst>
            <pc:docMk/>
            <pc:sldMk cId="889673750" sldId="1010"/>
            <ac:spMk id="3" creationId="{7886B6FA-79FD-8F36-63AC-B9C2A8CAE57A}"/>
          </ac:spMkLst>
        </pc:spChg>
        <pc:picChg chg="mod">
          <ac:chgData name="Smith, Hilary A" userId="a71b7eb5-1a2d-4874-8847-c99380e542c9" providerId="ADAL" clId="{418E3B80-FEAD-4454-A939-16585A0555B8}" dt="2025-06-03T13:00:27.884" v="1562" actId="1076"/>
          <ac:picMkLst>
            <pc:docMk/>
            <pc:sldMk cId="889673750" sldId="1010"/>
            <ac:picMk id="1026" creationId="{D0184473-CC6E-221C-D7C9-AC993A2FCA97}"/>
          </ac:picMkLst>
        </pc:picChg>
      </pc:sldChg>
      <pc:sldChg chg="delSp modSp mod modAnim">
        <pc:chgData name="Smith, Hilary A" userId="a71b7eb5-1a2d-4874-8847-c99380e542c9" providerId="ADAL" clId="{418E3B80-FEAD-4454-A939-16585A0555B8}" dt="2025-06-03T12:57:39.518" v="1520"/>
        <pc:sldMkLst>
          <pc:docMk/>
          <pc:sldMk cId="1913496999" sldId="1011"/>
        </pc:sldMkLst>
        <pc:spChg chg="mod">
          <ac:chgData name="Smith, Hilary A" userId="a71b7eb5-1a2d-4874-8847-c99380e542c9" providerId="ADAL" clId="{418E3B80-FEAD-4454-A939-16585A0555B8}" dt="2025-06-02T17:19:54.523" v="441" actId="20577"/>
          <ac:spMkLst>
            <pc:docMk/>
            <pc:sldMk cId="1913496999" sldId="1011"/>
            <ac:spMk id="2" creationId="{0FADF6E1-20B1-38AA-1A7E-385A6952526B}"/>
          </ac:spMkLst>
        </pc:spChg>
        <pc:spChg chg="mod">
          <ac:chgData name="Smith, Hilary A" userId="a71b7eb5-1a2d-4874-8847-c99380e542c9" providerId="ADAL" clId="{418E3B80-FEAD-4454-A939-16585A0555B8}" dt="2025-06-03T12:57:29.213" v="1518" actId="14100"/>
          <ac:spMkLst>
            <pc:docMk/>
            <pc:sldMk cId="1913496999" sldId="1011"/>
            <ac:spMk id="5" creationId="{B3C4DA56-987E-AD36-472C-6E3BB1613C71}"/>
          </ac:spMkLst>
        </pc:spChg>
        <pc:spChg chg="del">
          <ac:chgData name="Smith, Hilary A" userId="a71b7eb5-1a2d-4874-8847-c99380e542c9" providerId="ADAL" clId="{418E3B80-FEAD-4454-A939-16585A0555B8}" dt="2025-06-02T17:20:12.091" v="442" actId="478"/>
          <ac:spMkLst>
            <pc:docMk/>
            <pc:sldMk cId="1913496999" sldId="1011"/>
            <ac:spMk id="9" creationId="{79E34801-E6E6-565F-7F4C-E1F5AD26DEED}"/>
          </ac:spMkLst>
        </pc:spChg>
        <pc:picChg chg="mod">
          <ac:chgData name="Smith, Hilary A" userId="a71b7eb5-1a2d-4874-8847-c99380e542c9" providerId="ADAL" clId="{418E3B80-FEAD-4454-A939-16585A0555B8}" dt="2025-06-02T17:22:57.125" v="551" actId="1076"/>
          <ac:picMkLst>
            <pc:docMk/>
            <pc:sldMk cId="1913496999" sldId="1011"/>
            <ac:picMk id="3" creationId="{16041475-C925-1CDC-BF5D-97ACCDA610D4}"/>
          </ac:picMkLst>
        </pc:picChg>
        <pc:picChg chg="mod">
          <ac:chgData name="Smith, Hilary A" userId="a71b7eb5-1a2d-4874-8847-c99380e542c9" providerId="ADAL" clId="{418E3B80-FEAD-4454-A939-16585A0555B8}" dt="2025-06-02T17:22:57.125" v="551" actId="1076"/>
          <ac:picMkLst>
            <pc:docMk/>
            <pc:sldMk cId="1913496999" sldId="1011"/>
            <ac:picMk id="4" creationId="{757260EA-8A16-0168-BEDF-CAFC102B3B5E}"/>
          </ac:picMkLst>
        </pc:picChg>
        <pc:picChg chg="mod">
          <ac:chgData name="Smith, Hilary A" userId="a71b7eb5-1a2d-4874-8847-c99380e542c9" providerId="ADAL" clId="{418E3B80-FEAD-4454-A939-16585A0555B8}" dt="2025-06-02T17:22:57.125" v="551" actId="1076"/>
          <ac:picMkLst>
            <pc:docMk/>
            <pc:sldMk cId="1913496999" sldId="1011"/>
            <ac:picMk id="2050" creationId="{ACF5E1A2-0220-2AC0-6161-1D25664A9B91}"/>
          </ac:picMkLst>
        </pc:picChg>
      </pc:sldChg>
      <pc:sldChg chg="del">
        <pc:chgData name="Smith, Hilary A" userId="a71b7eb5-1a2d-4874-8847-c99380e542c9" providerId="ADAL" clId="{418E3B80-FEAD-4454-A939-16585A0555B8}" dt="2025-06-02T17:21:20.621" v="450" actId="47"/>
        <pc:sldMkLst>
          <pc:docMk/>
          <pc:sldMk cId="2116149414" sldId="2794"/>
        </pc:sldMkLst>
      </pc:sldChg>
      <pc:sldChg chg="del">
        <pc:chgData name="Smith, Hilary A" userId="a71b7eb5-1a2d-4874-8847-c99380e542c9" providerId="ADAL" clId="{418E3B80-FEAD-4454-A939-16585A0555B8}" dt="2025-06-02T17:20:56.870" v="444" actId="47"/>
        <pc:sldMkLst>
          <pc:docMk/>
          <pc:sldMk cId="675281673" sldId="2795"/>
        </pc:sldMkLst>
      </pc:sldChg>
      <pc:sldChg chg="del">
        <pc:chgData name="Smith, Hilary A" userId="a71b7eb5-1a2d-4874-8847-c99380e542c9" providerId="ADAL" clId="{418E3B80-FEAD-4454-A939-16585A0555B8}" dt="2025-06-02T17:21:22.268" v="451" actId="47"/>
        <pc:sldMkLst>
          <pc:docMk/>
          <pc:sldMk cId="1089091743" sldId="2796"/>
        </pc:sldMkLst>
      </pc:sldChg>
      <pc:sldChg chg="delSp modSp mod ord delAnim modAnim">
        <pc:chgData name="Smith, Hilary A" userId="a71b7eb5-1a2d-4874-8847-c99380e542c9" providerId="ADAL" clId="{418E3B80-FEAD-4454-A939-16585A0555B8}" dt="2025-06-03T13:14:10.889" v="1842" actId="1076"/>
        <pc:sldMkLst>
          <pc:docMk/>
          <pc:sldMk cId="1984982633" sldId="2816"/>
        </pc:sldMkLst>
        <pc:spChg chg="del">
          <ac:chgData name="Smith, Hilary A" userId="a71b7eb5-1a2d-4874-8847-c99380e542c9" providerId="ADAL" clId="{418E3B80-FEAD-4454-A939-16585A0555B8}" dt="2025-06-02T17:21:09.153" v="445" actId="478"/>
          <ac:spMkLst>
            <pc:docMk/>
            <pc:sldMk cId="1984982633" sldId="2816"/>
            <ac:spMk id="3" creationId="{E26FF7BD-93D2-90D4-091C-F068E14FF4D4}"/>
          </ac:spMkLst>
        </pc:spChg>
        <pc:spChg chg="mod">
          <ac:chgData name="Smith, Hilary A" userId="a71b7eb5-1a2d-4874-8847-c99380e542c9" providerId="ADAL" clId="{418E3B80-FEAD-4454-A939-16585A0555B8}" dt="2025-06-03T13:14:01.258" v="1840" actId="1036"/>
          <ac:spMkLst>
            <pc:docMk/>
            <pc:sldMk cId="1984982633" sldId="2816"/>
            <ac:spMk id="4" creationId="{FCE49A2A-6535-C208-9295-6AE8E02B0E21}"/>
          </ac:spMkLst>
        </pc:spChg>
        <pc:spChg chg="del">
          <ac:chgData name="Smith, Hilary A" userId="a71b7eb5-1a2d-4874-8847-c99380e542c9" providerId="ADAL" clId="{418E3B80-FEAD-4454-A939-16585A0555B8}" dt="2025-06-02T17:21:11.057" v="446" actId="478"/>
          <ac:spMkLst>
            <pc:docMk/>
            <pc:sldMk cId="1984982633" sldId="2816"/>
            <ac:spMk id="5" creationId="{08C94DB2-3049-30C4-73EB-CC0C9431733C}"/>
          </ac:spMkLst>
        </pc:spChg>
        <pc:spChg chg="mod">
          <ac:chgData name="Smith, Hilary A" userId="a71b7eb5-1a2d-4874-8847-c99380e542c9" providerId="ADAL" clId="{418E3B80-FEAD-4454-A939-16585A0555B8}" dt="2025-06-03T13:13:49.721" v="1837" actId="14100"/>
          <ac:spMkLst>
            <pc:docMk/>
            <pc:sldMk cId="1984982633" sldId="2816"/>
            <ac:spMk id="6" creationId="{A9D5F8D4-47D8-A905-C696-DF18B2ED134C}"/>
          </ac:spMkLst>
        </pc:spChg>
        <pc:spChg chg="del">
          <ac:chgData name="Smith, Hilary A" userId="a71b7eb5-1a2d-4874-8847-c99380e542c9" providerId="ADAL" clId="{418E3B80-FEAD-4454-A939-16585A0555B8}" dt="2025-06-02T17:21:13.870" v="448" actId="478"/>
          <ac:spMkLst>
            <pc:docMk/>
            <pc:sldMk cId="1984982633" sldId="2816"/>
            <ac:spMk id="7" creationId="{1E2FF955-0612-CCC6-BCDB-D19C678FC992}"/>
          </ac:spMkLst>
        </pc:spChg>
        <pc:spChg chg="del">
          <ac:chgData name="Smith, Hilary A" userId="a71b7eb5-1a2d-4874-8847-c99380e542c9" providerId="ADAL" clId="{418E3B80-FEAD-4454-A939-16585A0555B8}" dt="2025-06-02T17:21:12.834" v="447" actId="478"/>
          <ac:spMkLst>
            <pc:docMk/>
            <pc:sldMk cId="1984982633" sldId="2816"/>
            <ac:spMk id="8" creationId="{9136033B-CB8F-BF23-7750-8C1B31E6CE78}"/>
          </ac:spMkLst>
        </pc:spChg>
        <pc:spChg chg="mod">
          <ac:chgData name="Smith, Hilary A" userId="a71b7eb5-1a2d-4874-8847-c99380e542c9" providerId="ADAL" clId="{418E3B80-FEAD-4454-A939-16585A0555B8}" dt="2025-06-03T13:08:09.243" v="1816" actId="1076"/>
          <ac:spMkLst>
            <pc:docMk/>
            <pc:sldMk cId="1984982633" sldId="2816"/>
            <ac:spMk id="9" creationId="{9F3563A3-D7D2-2A42-9BEA-67EE13915752}"/>
          </ac:spMkLst>
        </pc:spChg>
        <pc:spChg chg="mod">
          <ac:chgData name="Smith, Hilary A" userId="a71b7eb5-1a2d-4874-8847-c99380e542c9" providerId="ADAL" clId="{418E3B80-FEAD-4454-A939-16585A0555B8}" dt="2025-06-02T17:22:02.221" v="509" actId="14100"/>
          <ac:spMkLst>
            <pc:docMk/>
            <pc:sldMk cId="1984982633" sldId="2816"/>
            <ac:spMk id="10" creationId="{3B398E44-B525-6EA8-6062-E651E05028A0}"/>
          </ac:spMkLst>
        </pc:spChg>
        <pc:spChg chg="mod">
          <ac:chgData name="Smith, Hilary A" userId="a71b7eb5-1a2d-4874-8847-c99380e542c9" providerId="ADAL" clId="{418E3B80-FEAD-4454-A939-16585A0555B8}" dt="2025-06-03T13:13:22.495" v="1832" actId="14100"/>
          <ac:spMkLst>
            <pc:docMk/>
            <pc:sldMk cId="1984982633" sldId="2816"/>
            <ac:spMk id="19" creationId="{E4D5D531-3AD5-D063-6D8E-0A1BA7C9BFE2}"/>
          </ac:spMkLst>
        </pc:spChg>
        <pc:spChg chg="mod">
          <ac:chgData name="Smith, Hilary A" userId="a71b7eb5-1a2d-4874-8847-c99380e542c9" providerId="ADAL" clId="{418E3B80-FEAD-4454-A939-16585A0555B8}" dt="2025-06-03T13:13:49.721" v="1837" actId="14100"/>
          <ac:spMkLst>
            <pc:docMk/>
            <pc:sldMk cId="1984982633" sldId="2816"/>
            <ac:spMk id="22" creationId="{FFBAD627-4FC0-EAB7-220F-1FE60990B68D}"/>
          </ac:spMkLst>
        </pc:spChg>
        <pc:spChg chg="mod">
          <ac:chgData name="Smith, Hilary A" userId="a71b7eb5-1a2d-4874-8847-c99380e542c9" providerId="ADAL" clId="{418E3B80-FEAD-4454-A939-16585A0555B8}" dt="2025-06-03T13:14:10.889" v="1842" actId="1076"/>
          <ac:spMkLst>
            <pc:docMk/>
            <pc:sldMk cId="1984982633" sldId="2816"/>
            <ac:spMk id="24" creationId="{275419EE-F940-4A52-99AF-02FAA7A8BE7C}"/>
          </ac:spMkLst>
        </pc:spChg>
        <pc:spChg chg="mod">
          <ac:chgData name="Smith, Hilary A" userId="a71b7eb5-1a2d-4874-8847-c99380e542c9" providerId="ADAL" clId="{418E3B80-FEAD-4454-A939-16585A0555B8}" dt="2025-06-03T13:13:22.495" v="1832" actId="14100"/>
          <ac:spMkLst>
            <pc:docMk/>
            <pc:sldMk cId="1984982633" sldId="2816"/>
            <ac:spMk id="25" creationId="{9BEF871F-18BE-4F2C-9355-658B367D7433}"/>
          </ac:spMkLst>
        </pc:spChg>
        <pc:spChg chg="mod">
          <ac:chgData name="Smith, Hilary A" userId="a71b7eb5-1a2d-4874-8847-c99380e542c9" providerId="ADAL" clId="{418E3B80-FEAD-4454-A939-16585A0555B8}" dt="2025-06-03T13:14:05.146" v="1841" actId="14100"/>
          <ac:spMkLst>
            <pc:docMk/>
            <pc:sldMk cId="1984982633" sldId="2816"/>
            <ac:spMk id="27" creationId="{BD7B240C-82C8-FB12-864F-8001A68CE9B0}"/>
          </ac:spMkLst>
        </pc:spChg>
      </pc:sldChg>
      <pc:sldChg chg="addSp delSp modSp add mod">
        <pc:chgData name="Smith, Hilary A" userId="a71b7eb5-1a2d-4874-8847-c99380e542c9" providerId="ADAL" clId="{418E3B80-FEAD-4454-A939-16585A0555B8}" dt="2025-06-03T16:26:07.944" v="1895" actId="1038"/>
        <pc:sldMkLst>
          <pc:docMk/>
          <pc:sldMk cId="3274712765" sldId="2817"/>
        </pc:sldMkLst>
        <pc:spChg chg="mod">
          <ac:chgData name="Smith, Hilary A" userId="a71b7eb5-1a2d-4874-8847-c99380e542c9" providerId="ADAL" clId="{418E3B80-FEAD-4454-A939-16585A0555B8}" dt="2025-06-02T17:28:24.841" v="904" actId="255"/>
          <ac:spMkLst>
            <pc:docMk/>
            <pc:sldMk cId="3274712765" sldId="2817"/>
            <ac:spMk id="2" creationId="{62DB4C5B-74B5-895F-EE23-084A07F7622E}"/>
          </ac:spMkLst>
        </pc:spChg>
        <pc:spChg chg="mod">
          <ac:chgData name="Smith, Hilary A" userId="a71b7eb5-1a2d-4874-8847-c99380e542c9" providerId="ADAL" clId="{418E3B80-FEAD-4454-A939-16585A0555B8}" dt="2025-06-03T16:26:07.944" v="1895" actId="1038"/>
          <ac:spMkLst>
            <pc:docMk/>
            <pc:sldMk cId="3274712765" sldId="2817"/>
            <ac:spMk id="3" creationId="{7886B6FA-79FD-8F36-63AC-B9C2A8CAE57A}"/>
          </ac:spMkLst>
        </pc:spChg>
        <pc:picChg chg="add mod modCrop">
          <ac:chgData name="Smith, Hilary A" userId="a71b7eb5-1a2d-4874-8847-c99380e542c9" providerId="ADAL" clId="{418E3B80-FEAD-4454-A939-16585A0555B8}" dt="2025-06-03T13:02:13.044" v="1659" actId="732"/>
          <ac:picMkLst>
            <pc:docMk/>
            <pc:sldMk cId="3274712765" sldId="2817"/>
            <ac:picMk id="5" creationId="{6976D749-1C04-9895-EF97-0E34791E2D54}"/>
          </ac:picMkLst>
        </pc:picChg>
        <pc:picChg chg="del">
          <ac:chgData name="Smith, Hilary A" userId="a71b7eb5-1a2d-4874-8847-c99380e542c9" providerId="ADAL" clId="{418E3B80-FEAD-4454-A939-16585A0555B8}" dt="2025-06-02T17:26:20.496" v="686" actId="478"/>
          <ac:picMkLst>
            <pc:docMk/>
            <pc:sldMk cId="3274712765" sldId="2817"/>
            <ac:picMk id="1026" creationId="{D0184473-CC6E-221C-D7C9-AC993A2FCA97}"/>
          </ac:picMkLst>
        </pc:picChg>
      </pc:sldChg>
      <pc:sldChg chg="del">
        <pc:chgData name="Smith, Hilary A" userId="a71b7eb5-1a2d-4874-8847-c99380e542c9" providerId="ADAL" clId="{418E3B80-FEAD-4454-A939-16585A0555B8}" dt="2025-06-02T17:21:19.721" v="449" actId="47"/>
        <pc:sldMkLst>
          <pc:docMk/>
          <pc:sldMk cId="4215219579" sldId="2895"/>
        </pc:sldMkLst>
      </pc:sldChg>
      <pc:sldChg chg="del">
        <pc:chgData name="Smith, Hilary A" userId="a71b7eb5-1a2d-4874-8847-c99380e542c9" providerId="ADAL" clId="{418E3B80-FEAD-4454-A939-16585A0555B8}" dt="2025-06-02T17:22:15.684" v="512" actId="47"/>
        <pc:sldMkLst>
          <pc:docMk/>
          <pc:sldMk cId="2460261428" sldId="2908"/>
        </pc:sldMkLst>
      </pc:sldChg>
      <pc:sldChg chg="del">
        <pc:chgData name="Smith, Hilary A" userId="a71b7eb5-1a2d-4874-8847-c99380e542c9" providerId="ADAL" clId="{418E3B80-FEAD-4454-A939-16585A0555B8}" dt="2025-06-02T17:22:17.581" v="513" actId="47"/>
        <pc:sldMkLst>
          <pc:docMk/>
          <pc:sldMk cId="767392353" sldId="29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FB777-E266-4FC8-BCF0-DDD27073DE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D53E-DA13-43D7-AADC-53DF2E557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9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5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EF920-66C2-4CE1-9B43-915A0D22C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75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3970-F786-4C74-B845-0B2365539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" y="522719"/>
            <a:ext cx="5370991" cy="287964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9D7AE-1CA4-49B9-A8D5-35DA10266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414" y="3652237"/>
            <a:ext cx="5370991" cy="620142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8BC7C4-6858-402A-9A7F-CCDB685BE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0597" y="522719"/>
            <a:ext cx="5794404" cy="522085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0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01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CF51-E479-476B-8A6F-CB77B4D1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86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8E4E-6F03-4421-AE48-6A644877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34780-ACC1-4FB9-A001-78FFD5813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77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C0B8-8AC2-4A97-987E-3B2C18D9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0C60-1CA9-4EB6-8074-046AF6375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835" y="1825625"/>
            <a:ext cx="5175504" cy="43621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346E4-B1B2-4021-A077-491489D0E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663" y="1822449"/>
            <a:ext cx="5175504" cy="4362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26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C0B8-8AC2-4A97-987E-3B2C18D9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0C60-1CA9-4EB6-8074-046AF6375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834" y="1813571"/>
            <a:ext cx="3670915" cy="43586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346E4-B1B2-4021-A077-491489D0E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1525" y="1813571"/>
            <a:ext cx="6804640" cy="4358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54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2947-7EF4-4BE0-8BD1-AFF0DD49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760"/>
            <a:ext cx="3609494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9B50D-A432-4670-91AE-892805B3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365760"/>
            <a:ext cx="6821487" cy="58350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DA762-27CE-4695-ACB7-5EEAC5125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047875"/>
            <a:ext cx="3609494" cy="415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65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0C95-3275-4AE9-9E10-DD4359147076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ED4E3-2178-47C6-984E-90D5D53F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35" y="365125"/>
            <a:ext cx="10580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486FE-507C-4689-96F0-920971388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835" y="1825625"/>
            <a:ext cx="10580330" cy="4021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9ACA7C-A55A-467D-9283-3E5727AEA73D}"/>
              </a:ext>
            </a:extLst>
          </p:cNvPr>
          <p:cNvSpPr/>
          <p:nvPr userDrawn="1"/>
        </p:nvSpPr>
        <p:spPr>
          <a:xfrm>
            <a:off x="0" y="6304002"/>
            <a:ext cx="12191999" cy="553998"/>
          </a:xfrm>
          <a:prstGeom prst="rect">
            <a:avLst/>
          </a:prstGeom>
          <a:solidFill>
            <a:srgbClr val="448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AD5277-A301-4A67-AA5A-621913AF7C1E}"/>
              </a:ext>
            </a:extLst>
          </p:cNvPr>
          <p:cNvGrpSpPr/>
          <p:nvPr userDrawn="1"/>
        </p:nvGrpSpPr>
        <p:grpSpPr>
          <a:xfrm>
            <a:off x="142045" y="6336387"/>
            <a:ext cx="1677881" cy="553998"/>
            <a:chOff x="142045" y="106103"/>
            <a:chExt cx="1677881" cy="5539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DEB426-281A-42B6-A0FA-8979936E8AA9}"/>
                </a:ext>
              </a:extLst>
            </p:cNvPr>
            <p:cNvSpPr txBox="1"/>
            <p:nvPr userDrawn="1"/>
          </p:nvSpPr>
          <p:spPr>
            <a:xfrm>
              <a:off x="142045" y="106103"/>
              <a:ext cx="7723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000" b="1" dirty="0">
                  <a:solidFill>
                    <a:schemeClr val="bg1"/>
                  </a:solidFill>
                  <a:latin typeface="+mj-lt"/>
                </a:rPr>
                <a:t>PPA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918974-9EC3-4DE3-8545-AAFC81BE85CD}"/>
                </a:ext>
              </a:extLst>
            </p:cNvPr>
            <p:cNvSpPr txBox="1"/>
            <p:nvPr userDrawn="1"/>
          </p:nvSpPr>
          <p:spPr>
            <a:xfrm>
              <a:off x="773470" y="167983"/>
              <a:ext cx="104645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Office of Policy Analysis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BCCC-B787-4B35-8BE1-5CDA2EC84E07}"/>
              </a:ext>
            </a:extLst>
          </p:cNvPr>
          <p:cNvSpPr/>
          <p:nvPr userDrawn="1"/>
        </p:nvSpPr>
        <p:spPr>
          <a:xfrm>
            <a:off x="1" y="6304002"/>
            <a:ext cx="12191999" cy="91440"/>
          </a:xfrm>
          <a:prstGeom prst="rect">
            <a:avLst/>
          </a:prstGeom>
          <a:solidFill>
            <a:srgbClr val="ABC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FC28325-8A60-4266-B9CD-45E4547B4E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85" y="5846802"/>
            <a:ext cx="9178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2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0" r:id="rId4"/>
    <p:sldLayoutId id="2147483652" r:id="rId5"/>
    <p:sldLayoutId id="2147483660" r:id="rId6"/>
    <p:sldLayoutId id="2147483656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ia.gov/sites/default/files/dup/tcinfo/sp_final_for_consultation_and_comment.pdf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oi.gov/budget/appropriations/2026/highlight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414" y="522719"/>
            <a:ext cx="6073409" cy="2879648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3200" b="1" dirty="0"/>
            </a:br>
            <a:br>
              <a:rPr lang="en-US" sz="3200" b="1" dirty="0"/>
            </a:br>
            <a:r>
              <a:rPr lang="en-US" sz="3600" b="1" dirty="0"/>
              <a:t>U.S. Department of the Interior </a:t>
            </a:r>
            <a:br>
              <a:rPr lang="en-US" sz="3600" b="1" dirty="0"/>
            </a:br>
            <a:r>
              <a:rPr lang="en-US" sz="3600" b="1" dirty="0"/>
              <a:t>Invasive Species Update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Hilary Smith, Senior Advisor for Invasive Species</a:t>
            </a:r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Columbia River </a:t>
            </a:r>
            <a:r>
              <a:rPr lang="en-US" sz="2000"/>
              <a:t>B</a:t>
            </a:r>
            <a:r>
              <a:rPr lang="en-US" sz="2000">
                <a:solidFill>
                  <a:schemeClr val="tx1"/>
                </a:solidFill>
              </a:rPr>
              <a:t>asin AIS Meeting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June 4, 2025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U.S. Department of the Interior">
            <a:extLst>
              <a:ext uri="{FF2B5EF4-FFF2-40B4-BE49-F238E27FC236}">
                <a16:creationId xmlns:a16="http://schemas.microsoft.com/office/drawing/2014/main" id="{01282DEC-11B1-0B0C-C64F-78AC4192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23" y="2363399"/>
            <a:ext cx="4469957" cy="25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F6E1-20B1-38AA-1A7E-385A6952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Aquatic Invasive Species Highlights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4DA56-987E-AD36-472C-6E3BB1613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834" y="1455576"/>
            <a:ext cx="6884751" cy="4732161"/>
          </a:xfrm>
        </p:spPr>
        <p:txBody>
          <a:bodyPr>
            <a:normAutofit fontScale="62500" lnSpcReduction="20000"/>
          </a:bodyPr>
          <a:lstStyle/>
          <a:p>
            <a:endParaRPr lang="en-US" b="1" dirty="0"/>
          </a:p>
          <a:p>
            <a:r>
              <a:rPr lang="en-US" b="1" dirty="0"/>
              <a:t>DOI Mussels Coordination</a:t>
            </a:r>
          </a:p>
          <a:p>
            <a:pPr lvl="1"/>
            <a:r>
              <a:rPr lang="en-US" dirty="0"/>
              <a:t>Bureau Programs</a:t>
            </a:r>
          </a:p>
          <a:p>
            <a:pPr lvl="1"/>
            <a:r>
              <a:rPr lang="en-US" dirty="0"/>
              <a:t>Funding, including Interagency Agreement</a:t>
            </a:r>
          </a:p>
          <a:p>
            <a:pPr lvl="1"/>
            <a:r>
              <a:rPr lang="en-US" dirty="0"/>
              <a:t>QZAP 2.0 Implementation – FY24 Highlights Summary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b="1" dirty="0"/>
              <a:t>Interagency Mussels Rapid Response MOU</a:t>
            </a:r>
          </a:p>
          <a:p>
            <a:pPr lvl="1"/>
            <a:r>
              <a:rPr lang="en-US" dirty="0"/>
              <a:t>Void due to boilerplate legal language re: non-discrimination and civil rights</a:t>
            </a:r>
          </a:p>
          <a:p>
            <a:pPr lvl="1"/>
            <a:r>
              <a:rPr lang="en-US" dirty="0"/>
              <a:t>Was due to expire this year, so discussing options for revision with signatories</a:t>
            </a:r>
          </a:p>
          <a:p>
            <a:pPr lvl="1"/>
            <a:endParaRPr lang="en-US" dirty="0"/>
          </a:p>
          <a:p>
            <a:r>
              <a:rPr lang="en-US" b="1" dirty="0"/>
              <a:t>European Green Crab</a:t>
            </a:r>
          </a:p>
          <a:p>
            <a:pPr lvl="1"/>
            <a:r>
              <a:rPr lang="en-US" dirty="0"/>
              <a:t>BIA, BLM, USFWS, USGS cooperative response measures </a:t>
            </a:r>
          </a:p>
          <a:p>
            <a:pPr lvl="1"/>
            <a:r>
              <a:rPr lang="en-US" dirty="0"/>
              <a:t>Internal DOI coordination, as needed</a:t>
            </a:r>
          </a:p>
          <a:p>
            <a:pPr lvl="1"/>
            <a:r>
              <a:rPr lang="en-US" dirty="0"/>
              <a:t>EGC National Management Plan</a:t>
            </a:r>
          </a:p>
          <a:p>
            <a:pPr lvl="1"/>
            <a:endParaRPr lang="en-US" dirty="0"/>
          </a:p>
          <a:p>
            <a:r>
              <a:rPr lang="en-US" b="1" dirty="0"/>
              <a:t>Golden Mussel</a:t>
            </a:r>
          </a:p>
          <a:p>
            <a:pPr lvl="1"/>
            <a:r>
              <a:rPr lang="en-US" dirty="0"/>
              <a:t>Supporting lead action agencies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 descr="2 ways to deal with invasive species without toxic stuff - Futurity">
            <a:extLst>
              <a:ext uri="{FF2B5EF4-FFF2-40B4-BE49-F238E27FC236}">
                <a16:creationId xmlns:a16="http://schemas.microsoft.com/office/drawing/2014/main" id="{16041475-C925-1CDC-BF5D-97ACCDA6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17" y="908796"/>
            <a:ext cx="2638461" cy="15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sing eDNA to Monitor Alaskan Waters for Invasive European Green Crabs |  NOAA Fisheries">
            <a:extLst>
              <a:ext uri="{FF2B5EF4-FFF2-40B4-BE49-F238E27FC236}">
                <a16:creationId xmlns:a16="http://schemas.microsoft.com/office/drawing/2014/main" id="{757260EA-8A16-0168-BEDF-CAFC102B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17" y="2553016"/>
            <a:ext cx="2638461" cy="17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lden Mussel (Limnoperna fortunei) · iNaturalist">
            <a:extLst>
              <a:ext uri="{FF2B5EF4-FFF2-40B4-BE49-F238E27FC236}">
                <a16:creationId xmlns:a16="http://schemas.microsoft.com/office/drawing/2014/main" id="{ACF5E1A2-0220-2AC0-6161-1D25664A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17" y="4421976"/>
            <a:ext cx="2638461" cy="148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4C5B-74B5-895F-EE23-084A07F7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Broader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6B6FA-79FD-8F36-63AC-B9C2A8CAE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834" y="1455576"/>
            <a:ext cx="6391294" cy="473216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Categorical Exclusion Adoption</a:t>
            </a:r>
          </a:p>
          <a:p>
            <a:r>
              <a:rPr lang="en-US" sz="2400" dirty="0"/>
              <a:t>EXPLORE Act (Expanding Public Lands Outdoor Recreation Experiences)</a:t>
            </a:r>
          </a:p>
          <a:p>
            <a:r>
              <a:rPr lang="en-US" sz="2400" dirty="0"/>
              <a:t>Infrastructure Investment and Jobs Act</a:t>
            </a:r>
          </a:p>
          <a:p>
            <a:r>
              <a:rPr lang="en-US" sz="2400" dirty="0"/>
              <a:t>National EDRR Framework</a:t>
            </a:r>
          </a:p>
          <a:p>
            <a:r>
              <a:rPr lang="en-US" sz="2400" dirty="0"/>
              <a:t>DOI Invasive Species Strategic Plan</a:t>
            </a:r>
          </a:p>
          <a:p>
            <a:r>
              <a:rPr lang="en-US" sz="2400" dirty="0"/>
              <a:t>DOI Strategic Plan (DRAFT, 2026-2030)</a:t>
            </a:r>
          </a:p>
          <a:p>
            <a:pPr lvl="1"/>
            <a:r>
              <a:rPr lang="en-US" sz="2000" dirty="0">
                <a:hlinkClick r:id="rId2"/>
              </a:rPr>
              <a:t>https://www.bia.gov/sites/default/files/dup/tcinfo/sp_final_for_consultation_and_comment.pdf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184473-CC6E-221C-D7C9-AC993A2F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59" y="1314598"/>
            <a:ext cx="3569827" cy="46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75419EE-F940-4A52-99AF-02FAA7A8BE7C}"/>
              </a:ext>
            </a:extLst>
          </p:cNvPr>
          <p:cNvSpPr txBox="1"/>
          <p:nvPr/>
        </p:nvSpPr>
        <p:spPr>
          <a:xfrm>
            <a:off x="308008" y="2942488"/>
            <a:ext cx="4145542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99243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Rapid Response Funding and Capacity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9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Rapid Response Fund for Aquatic Invasive Species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92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Interjurisdictional Invasive Species Rapid Response Team pilot program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EF871F-18BE-4F2C-9355-658B367D7433}"/>
              </a:ext>
            </a:extLst>
          </p:cNvPr>
          <p:cNvSpPr txBox="1"/>
          <p:nvPr/>
        </p:nvSpPr>
        <p:spPr>
          <a:xfrm>
            <a:off x="7542602" y="2938973"/>
            <a:ext cx="4517518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C974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Detection Tools and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C974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Genetic Repository and Sharing Network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C974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Genetic marker development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C974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Managers eDNA Toolbox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C974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Point-of-use eDNA detection tools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C974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Automated eDNA sampling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C974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Molecular Lab Network (MLN) including Science Support, Lab Info Management System (LIMS)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49A2A-6535-C208-9295-6AE8E02B0E21}"/>
              </a:ext>
            </a:extLst>
          </p:cNvPr>
          <p:cNvSpPr txBox="1"/>
          <p:nvPr/>
        </p:nvSpPr>
        <p:spPr>
          <a:xfrm>
            <a:off x="7522340" y="2058166"/>
            <a:ext cx="451751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5C6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Priority Places: Identification of Invasion Hotspots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C6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Streams, Lakes, Terrestrial tools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C6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Invasive Species Habitat Tool (INHABIT)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F8D4-47D8-A905-C696-DF18B2ED134C}"/>
              </a:ext>
            </a:extLst>
          </p:cNvPr>
          <p:cNvSpPr txBox="1"/>
          <p:nvPr/>
        </p:nvSpPr>
        <p:spPr>
          <a:xfrm>
            <a:off x="308008" y="1182809"/>
            <a:ext cx="4145542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5C6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Siren: the National EDRR Information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C6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Knit local, regional, and national EDRR efforts into one accessible online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5C6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National EDRR Framework Coordinator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C6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Facilitate Framework planning and implementation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5D531-3AD5-D063-6D8E-0A1BA7C9BFE2}"/>
              </a:ext>
            </a:extLst>
          </p:cNvPr>
          <p:cNvSpPr txBox="1"/>
          <p:nvPr/>
        </p:nvSpPr>
        <p:spPr>
          <a:xfrm>
            <a:off x="7520528" y="1182809"/>
            <a:ext cx="452149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5C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 Species: Horizon Scans and Watch Lists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C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Global, Regional, Assets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C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Invertebrates, vertebrates, and plants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BAD627-4FC0-EAB7-220F-1FE60990B68D}"/>
              </a:ext>
            </a:extLst>
          </p:cNvPr>
          <p:cNvSpPr txBox="1"/>
          <p:nvPr/>
        </p:nvSpPr>
        <p:spPr>
          <a:xfrm>
            <a:off x="289720" y="4278680"/>
            <a:ext cx="4141892" cy="1415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2526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Reporting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252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Utilize existing national, regional, and local occurrence reporting databases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252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Nonindigenous Aquatic Species (NAS),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252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EDDMaps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252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252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iMapinvasives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252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Wild Spotter 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252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 metabarcoding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7B240C-82C8-FB12-864F-8001A68CE9B0}"/>
              </a:ext>
            </a:extLst>
          </p:cNvPr>
          <p:cNvSpPr txBox="1"/>
          <p:nvPr/>
        </p:nvSpPr>
        <p:spPr>
          <a:xfrm>
            <a:off x="7542602" y="4895729"/>
            <a:ext cx="4478295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C974A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Surveillance Capacity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C97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Asset-based protection projects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C97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Invasion hotspot surveillance pilot projects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kern="1200" dirty="0">
                <a:solidFill>
                  <a:srgbClr val="EC974A"/>
                </a:solidFill>
                <a:latin typeface="Calibri" panose="020F0502020204030204"/>
                <a:ea typeface="+mn-ea"/>
                <a:cs typeface="+mn-cs"/>
              </a:rPr>
              <a:t>Citizen Science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C97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3563A3-D7D2-2A42-9BEA-67EE13915752}"/>
              </a:ext>
            </a:extLst>
          </p:cNvPr>
          <p:cNvSpPr txBox="1">
            <a:spLocks/>
          </p:cNvSpPr>
          <p:nvPr/>
        </p:nvSpPr>
        <p:spPr>
          <a:xfrm>
            <a:off x="1524000" y="-74949"/>
            <a:ext cx="914399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National EDRR Framework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Vision for connected DOI Programs and Activities that</a:t>
            </a:r>
            <a:r>
              <a:rPr kumimoji="0" lang="en-US" sz="3000" b="0" i="0" u="none" strike="noStrike" kern="1200" cap="none" spc="-5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strengthen cross-boundary EDRR coordination and capacity </a:t>
            </a:r>
            <a:endParaRPr kumimoji="0" lang="en-US" sz="3000" b="0" i="0" u="none" strike="noStrike" kern="1200" cap="none" spc="-5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398E44-B525-6EA8-6062-E651E05028A0}"/>
              </a:ext>
            </a:extLst>
          </p:cNvPr>
          <p:cNvSpPr txBox="1"/>
          <p:nvPr/>
        </p:nvSpPr>
        <p:spPr>
          <a:xfrm>
            <a:off x="3377248" y="5980504"/>
            <a:ext cx="6274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Initiated in large part by Infrastructure Investment and Jobs Act funding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C035D4-F5A5-BBCF-B277-57AB72B560DF}"/>
              </a:ext>
            </a:extLst>
          </p:cNvPr>
          <p:cNvSpPr/>
          <p:nvPr/>
        </p:nvSpPr>
        <p:spPr>
          <a:xfrm>
            <a:off x="7895469" y="4847897"/>
            <a:ext cx="4125429" cy="77377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F9A107-FF96-3D74-1277-4DE7F4DC9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62" y="2002662"/>
            <a:ext cx="2679828" cy="26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4C5B-74B5-895F-EE23-084A07F7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Administration Actions </a:t>
            </a:r>
            <a:br>
              <a:rPr lang="en-US" b="1" dirty="0"/>
            </a:br>
            <a:r>
              <a:rPr lang="en-US" sz="2400" b="1" dirty="0"/>
              <a:t>(with ties or potential ties to invasive species)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6B6FA-79FD-8F36-63AC-B9C2A8CAE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700" y="1455575"/>
            <a:ext cx="6239859" cy="5037299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Presidential Memorandum on Invasive Carp</a:t>
            </a:r>
          </a:p>
          <a:p>
            <a:r>
              <a:rPr lang="en-US" dirty="0"/>
              <a:t>USDA Secretary Action to Prevent Introduction of New World Screwworm</a:t>
            </a:r>
          </a:p>
          <a:p>
            <a:r>
              <a:rPr lang="en-US" dirty="0"/>
              <a:t>Executive Orders (e.g.,)</a:t>
            </a:r>
          </a:p>
          <a:p>
            <a:pPr lvl="2"/>
            <a:r>
              <a:rPr lang="en-US" dirty="0"/>
              <a:t>Stopping Waste, Fraud, and Abuse by Eliminating Information Silos</a:t>
            </a:r>
          </a:p>
          <a:p>
            <a:pPr lvl="2"/>
            <a:r>
              <a:rPr lang="en-US" dirty="0"/>
              <a:t>Achieving Efficiency through State and Local Preparedness</a:t>
            </a:r>
          </a:p>
          <a:p>
            <a:pPr lvl="2"/>
            <a:r>
              <a:rPr lang="en-US" dirty="0"/>
              <a:t>Addressing the Threat to National Security from Imports of Timber, Lumber; Immediate Expansion of American Timber Production</a:t>
            </a:r>
          </a:p>
          <a:p>
            <a:pPr lvl="2"/>
            <a:r>
              <a:rPr lang="en-US" dirty="0"/>
              <a:t>National Security (general)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the Interior FY 2026 Budget in Brief</a:t>
            </a:r>
          </a:p>
          <a:p>
            <a:pPr lvl="1"/>
            <a:r>
              <a:rPr lang="en-US" dirty="0">
                <a:hlinkClick r:id="rId2"/>
              </a:rPr>
              <a:t>https://www.doi.gov/budget/appropriations/2026/highlights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6D749-1C04-9895-EF97-0E34791E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90" t="14950" r="1985" b="854"/>
          <a:stretch/>
        </p:blipFill>
        <p:spPr>
          <a:xfrm>
            <a:off x="6761017" y="882700"/>
            <a:ext cx="4854550" cy="4863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47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6696F-98CB-A8B2-A74A-DB49334F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140CC7-0074-126D-BBBA-B5628D3EB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hilary_smith@ios.doi.gov </a:t>
            </a:r>
          </a:p>
          <a:p>
            <a:r>
              <a:rPr lang="en-US" sz="2000" dirty="0"/>
              <a:t>202-763-3118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OI-1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4486C7"/>
      </a:accent1>
      <a:accent2>
        <a:srgbClr val="F47927"/>
      </a:accent2>
      <a:accent3>
        <a:srgbClr val="8B462A"/>
      </a:accent3>
      <a:accent4>
        <a:srgbClr val="FFDD1A"/>
      </a:accent4>
      <a:accent5>
        <a:srgbClr val="ABCDEC"/>
      </a:accent5>
      <a:accent6>
        <a:srgbClr val="425F16"/>
      </a:accent6>
      <a:hlink>
        <a:srgbClr val="48A1FA"/>
      </a:hlink>
      <a:folHlink>
        <a:srgbClr val="BC8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E81B8DE81602458557DD15B43E0F43" ma:contentTypeVersion="18" ma:contentTypeDescription="Create a new document." ma:contentTypeScope="" ma:versionID="f25294bebad86e985851403bbf250183">
  <xsd:schema xmlns:xsd="http://www.w3.org/2001/XMLSchema" xmlns:xs="http://www.w3.org/2001/XMLSchema" xmlns:p="http://schemas.microsoft.com/office/2006/metadata/properties" xmlns:ns2="776703c0-f160-4e19-a163-f7e5c99cd31e" xmlns:ns3="5a6e7b71-6add-43b0-b968-08860c0e1397" xmlns:ns4="31062a0d-ede8-4112-b4bb-00a9c1bc8e16" targetNamespace="http://schemas.microsoft.com/office/2006/metadata/properties" ma:root="true" ma:fieldsID="7367d8a387f0890b14f2a4949db15192" ns2:_="" ns3:_="" ns4:_="">
    <xsd:import namespace="776703c0-f160-4e19-a163-f7e5c99cd31e"/>
    <xsd:import namespace="5a6e7b71-6add-43b0-b968-08860c0e1397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703c0-f160-4e19-a163-f7e5c99cd3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e7b71-6add-43b0-b968-08860c0e13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fc497b7-05e0-480b-9871-9e54f1c4cf6a}" ma:internalName="TaxCatchAll" ma:showField="CatchAllData" ma:web="776703c0-f160-4e19-a163-f7e5c99cd3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6e7b71-6add-43b0-b968-08860c0e1397">
      <Terms xmlns="http://schemas.microsoft.com/office/infopath/2007/PartnerControls"/>
    </lcf76f155ced4ddcb4097134ff3c332f>
    <TaxCatchAll xmlns="31062a0d-ede8-4112-b4bb-00a9c1bc8e16" xsi:nil="true"/>
  </documentManagement>
</p:properties>
</file>

<file path=customXml/itemProps1.xml><?xml version="1.0" encoding="utf-8"?>
<ds:datastoreItem xmlns:ds="http://schemas.openxmlformats.org/officeDocument/2006/customXml" ds:itemID="{F611959E-FB7C-43D4-B598-87A9796C5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703c0-f160-4e19-a163-f7e5c99cd31e"/>
    <ds:schemaRef ds:uri="5a6e7b71-6add-43b0-b968-08860c0e1397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0A3ED1-C17A-4D97-953D-0222AFC56C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FC4927-AF33-4E84-B58A-CDD446FAA38D}">
  <ds:schemaRefs>
    <ds:schemaRef ds:uri="http://schemas.microsoft.com/office/2006/metadata/properties"/>
    <ds:schemaRef ds:uri="http://schemas.microsoft.com/office/infopath/2007/PartnerControls"/>
    <ds:schemaRef ds:uri="5a6e7b71-6add-43b0-b968-08860c0e1397"/>
    <ds:schemaRef ds:uri="31062a0d-ede8-4112-b4bb-00a9c1bc8e16"/>
  </ds:schemaRefs>
</ds:datastoreItem>
</file>

<file path=docMetadata/LabelInfo.xml><?xml version="1.0" encoding="utf-8"?>
<clbl:labelList xmlns:clbl="http://schemas.microsoft.com/office/2020/mipLabelMetadata">
  <clbl:label id="{0693b5ba-4b18-4d7b-9341-f32f400a5494}" enabled="0" method="" siteId="{0693b5ba-4b18-4d7b-9341-f32f400a549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497</Words>
  <Application>Microsoft Office PowerPoint</Application>
  <PresentationFormat>Widescreen</PresentationFormat>
  <Paragraphs>83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  U.S. Department of the Interior  Invasive Species Update    </vt:lpstr>
      <vt:lpstr>Aquatic Invasive Species Highlights</vt:lpstr>
      <vt:lpstr>Broader Efforts</vt:lpstr>
      <vt:lpstr>PowerPoint Presentation</vt:lpstr>
      <vt:lpstr>Administration Actions  (with ties or potential ties to invasive species)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Malcom, Jacob W.</dc:creator>
  <cp:lastModifiedBy>Smith, Hilary A</cp:lastModifiedBy>
  <cp:revision>20</cp:revision>
  <dcterms:created xsi:type="dcterms:W3CDTF">2022-02-26T12:40:57Z</dcterms:created>
  <dcterms:modified xsi:type="dcterms:W3CDTF">2025-06-03T16:34:14Z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0x01010088E81B8DE81602458557DD15B43E0F43</vt:lpwstr>
  </property>
  <property fmtid="{D5CDD505-2E9C-101B-9397-08002B2CF9AE}" pid="3" name="MediaServiceImageTags">
    <vt:lpwstr/>
  </property>
</Properties>
</file>