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96" r:id="rId5"/>
    <p:sldId id="324" r:id="rId6"/>
    <p:sldId id="518" r:id="rId7"/>
    <p:sldId id="521" r:id="rId8"/>
    <p:sldId id="520" r:id="rId9"/>
    <p:sldId id="637" r:id="rId10"/>
    <p:sldId id="635" r:id="rId11"/>
    <p:sldId id="522" r:id="rId12"/>
    <p:sldId id="523" r:id="rId13"/>
    <p:sldId id="524" r:id="rId14"/>
    <p:sldId id="293" r:id="rId15"/>
    <p:sldId id="330" r:id="rId1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C1DA"/>
    <a:srgbClr val="0F7BAA"/>
    <a:srgbClr val="FFD046"/>
    <a:srgbClr val="169B7E"/>
    <a:srgbClr val="067B54"/>
    <a:srgbClr val="4FBEB7"/>
    <a:srgbClr val="579FD1"/>
    <a:srgbClr val="3AB54A"/>
    <a:srgbClr val="FFFFFF"/>
    <a:srgbClr val="B8C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8FAADC-6311-4828-B020-699E8211697E}" v="297" dt="2022-01-10T23:40:21.9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019" autoAdjust="0"/>
  </p:normalViewPr>
  <p:slideViewPr>
    <p:cSldViewPr>
      <p:cViewPr varScale="1">
        <p:scale>
          <a:sx n="96" d="100"/>
          <a:sy n="96" d="100"/>
        </p:scale>
        <p:origin x="2034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834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ultz, Jesse M (DFW)" userId="359b4e59-4c8b-4c85-b036-e9329dc41520" providerId="ADAL" clId="{F18FAADC-6311-4828-B020-699E8211697E}"/>
    <pc:docChg chg="undo custSel addSld delSld modSld sldOrd">
      <pc:chgData name="Schultz, Jesse M (DFW)" userId="359b4e59-4c8b-4c85-b036-e9329dc41520" providerId="ADAL" clId="{F18FAADC-6311-4828-B020-699E8211697E}" dt="2022-01-10T23:41:27.825" v="2096" actId="6549"/>
      <pc:docMkLst>
        <pc:docMk/>
      </pc:docMkLst>
      <pc:sldChg chg="del">
        <pc:chgData name="Schultz, Jesse M (DFW)" userId="359b4e59-4c8b-4c85-b036-e9329dc41520" providerId="ADAL" clId="{F18FAADC-6311-4828-B020-699E8211697E}" dt="2022-01-10T23:17:21.415" v="1548" actId="47"/>
        <pc:sldMkLst>
          <pc:docMk/>
          <pc:sldMk cId="0" sldId="263"/>
        </pc:sldMkLst>
      </pc:sldChg>
      <pc:sldChg chg="addSp delSp modSp mod ord">
        <pc:chgData name="Schultz, Jesse M (DFW)" userId="359b4e59-4c8b-4c85-b036-e9329dc41520" providerId="ADAL" clId="{F18FAADC-6311-4828-B020-699E8211697E}" dt="2022-01-10T22:52:01.033" v="1114" actId="20577"/>
        <pc:sldMkLst>
          <pc:docMk/>
          <pc:sldMk cId="0" sldId="293"/>
        </pc:sldMkLst>
        <pc:spChg chg="mod">
          <ac:chgData name="Schultz, Jesse M (DFW)" userId="359b4e59-4c8b-4c85-b036-e9329dc41520" providerId="ADAL" clId="{F18FAADC-6311-4828-B020-699E8211697E}" dt="2022-01-10T22:39:19.678" v="633" actId="20577"/>
          <ac:spMkLst>
            <pc:docMk/>
            <pc:sldMk cId="0" sldId="293"/>
            <ac:spMk id="7" creationId="{00000000-0000-0000-0000-000000000000}"/>
          </ac:spMkLst>
        </pc:spChg>
        <pc:spChg chg="mod">
          <ac:chgData name="Schultz, Jesse M (DFW)" userId="359b4e59-4c8b-4c85-b036-e9329dc41520" providerId="ADAL" clId="{F18FAADC-6311-4828-B020-699E8211697E}" dt="2022-01-10T22:52:01.033" v="1114" actId="20577"/>
          <ac:spMkLst>
            <pc:docMk/>
            <pc:sldMk cId="0" sldId="293"/>
            <ac:spMk id="8" creationId="{00000000-0000-0000-0000-000000000000}"/>
          </ac:spMkLst>
        </pc:spChg>
        <pc:picChg chg="add mod">
          <ac:chgData name="Schultz, Jesse M (DFW)" userId="359b4e59-4c8b-4c85-b036-e9329dc41520" providerId="ADAL" clId="{F18FAADC-6311-4828-B020-699E8211697E}" dt="2022-01-10T22:45:22.289" v="658" actId="1076"/>
          <ac:picMkLst>
            <pc:docMk/>
            <pc:sldMk cId="0" sldId="293"/>
            <ac:picMk id="3" creationId="{CF56FC04-A1FA-479D-A2C0-99E0475E3FAE}"/>
          </ac:picMkLst>
        </pc:picChg>
        <pc:picChg chg="del">
          <ac:chgData name="Schultz, Jesse M (DFW)" userId="359b4e59-4c8b-4c85-b036-e9329dc41520" providerId="ADAL" clId="{F18FAADC-6311-4828-B020-699E8211697E}" dt="2022-01-10T22:39:22.965" v="634" actId="478"/>
          <ac:picMkLst>
            <pc:docMk/>
            <pc:sldMk cId="0" sldId="293"/>
            <ac:picMk id="5" creationId="{0011E2EF-0893-41B6-A37E-9687EC03370D}"/>
          </ac:picMkLst>
        </pc:picChg>
        <pc:picChg chg="add mod">
          <ac:chgData name="Schultz, Jesse M (DFW)" userId="359b4e59-4c8b-4c85-b036-e9329dc41520" providerId="ADAL" clId="{F18FAADC-6311-4828-B020-699E8211697E}" dt="2022-01-10T22:45:17.405" v="656" actId="1076"/>
          <ac:picMkLst>
            <pc:docMk/>
            <pc:sldMk cId="0" sldId="293"/>
            <ac:picMk id="6" creationId="{2C5D415C-9D3C-483D-8826-4D36AA7440AB}"/>
          </ac:picMkLst>
        </pc:picChg>
        <pc:picChg chg="add mod">
          <ac:chgData name="Schultz, Jesse M (DFW)" userId="359b4e59-4c8b-4c85-b036-e9329dc41520" providerId="ADAL" clId="{F18FAADC-6311-4828-B020-699E8211697E}" dt="2022-01-10T22:45:27.579" v="659" actId="1076"/>
          <ac:picMkLst>
            <pc:docMk/>
            <pc:sldMk cId="0" sldId="293"/>
            <ac:picMk id="9" creationId="{500FBE81-DC21-4985-8A65-66AFD2A67C3D}"/>
          </ac:picMkLst>
        </pc:picChg>
      </pc:sldChg>
      <pc:sldChg chg="del">
        <pc:chgData name="Schultz, Jesse M (DFW)" userId="359b4e59-4c8b-4c85-b036-e9329dc41520" providerId="ADAL" clId="{F18FAADC-6311-4828-B020-699E8211697E}" dt="2022-01-10T23:17:22.688" v="1550" actId="47"/>
        <pc:sldMkLst>
          <pc:docMk/>
          <pc:sldMk cId="0" sldId="295"/>
        </pc:sldMkLst>
      </pc:sldChg>
      <pc:sldChg chg="del">
        <pc:chgData name="Schultz, Jesse M (DFW)" userId="359b4e59-4c8b-4c85-b036-e9329dc41520" providerId="ADAL" clId="{F18FAADC-6311-4828-B020-699E8211697E}" dt="2022-01-10T23:17:29.918" v="1557" actId="47"/>
        <pc:sldMkLst>
          <pc:docMk/>
          <pc:sldMk cId="0" sldId="307"/>
        </pc:sldMkLst>
      </pc:sldChg>
      <pc:sldChg chg="del">
        <pc:chgData name="Schultz, Jesse M (DFW)" userId="359b4e59-4c8b-4c85-b036-e9329dc41520" providerId="ADAL" clId="{F18FAADC-6311-4828-B020-699E8211697E}" dt="2022-01-10T23:17:32.435" v="1559" actId="47"/>
        <pc:sldMkLst>
          <pc:docMk/>
          <pc:sldMk cId="0" sldId="314"/>
        </pc:sldMkLst>
      </pc:sldChg>
      <pc:sldChg chg="del">
        <pc:chgData name="Schultz, Jesse M (DFW)" userId="359b4e59-4c8b-4c85-b036-e9329dc41520" providerId="ADAL" clId="{F18FAADC-6311-4828-B020-699E8211697E}" dt="2022-01-10T23:17:24.841" v="1552" actId="47"/>
        <pc:sldMkLst>
          <pc:docMk/>
          <pc:sldMk cId="0" sldId="318"/>
        </pc:sldMkLst>
      </pc:sldChg>
      <pc:sldChg chg="addSp delSp modSp del mod ord">
        <pc:chgData name="Schultz, Jesse M (DFW)" userId="359b4e59-4c8b-4c85-b036-e9329dc41520" providerId="ADAL" clId="{F18FAADC-6311-4828-B020-699E8211697E}" dt="2022-01-10T21:57:18.456" v="195" actId="47"/>
        <pc:sldMkLst>
          <pc:docMk/>
          <pc:sldMk cId="0" sldId="319"/>
        </pc:sldMkLst>
        <pc:picChg chg="add del mod">
          <ac:chgData name="Schultz, Jesse M (DFW)" userId="359b4e59-4c8b-4c85-b036-e9329dc41520" providerId="ADAL" clId="{F18FAADC-6311-4828-B020-699E8211697E}" dt="2022-01-10T21:31:37.075" v="18"/>
          <ac:picMkLst>
            <pc:docMk/>
            <pc:sldMk cId="0" sldId="319"/>
            <ac:picMk id="6" creationId="{C9C9F4E6-C019-4ED4-BED6-B3353E9625B4}"/>
          </ac:picMkLst>
        </pc:picChg>
        <pc:picChg chg="add del">
          <ac:chgData name="Schultz, Jesse M (DFW)" userId="359b4e59-4c8b-4c85-b036-e9329dc41520" providerId="ADAL" clId="{F18FAADC-6311-4828-B020-699E8211697E}" dt="2022-01-10T21:31:39.275" v="20" actId="478"/>
          <ac:picMkLst>
            <pc:docMk/>
            <pc:sldMk cId="0" sldId="319"/>
            <ac:picMk id="10" creationId="{00000000-0000-0000-0000-000000000000}"/>
          </ac:picMkLst>
        </pc:picChg>
      </pc:sldChg>
      <pc:sldChg chg="modNotesTx">
        <pc:chgData name="Schultz, Jesse M (DFW)" userId="359b4e59-4c8b-4c85-b036-e9329dc41520" providerId="ADAL" clId="{F18FAADC-6311-4828-B020-699E8211697E}" dt="2022-01-10T23:41:25.357" v="2095" actId="6549"/>
        <pc:sldMkLst>
          <pc:docMk/>
          <pc:sldMk cId="0" sldId="324"/>
        </pc:sldMkLst>
      </pc:sldChg>
      <pc:sldChg chg="del">
        <pc:chgData name="Schultz, Jesse M (DFW)" userId="359b4e59-4c8b-4c85-b036-e9329dc41520" providerId="ADAL" clId="{F18FAADC-6311-4828-B020-699E8211697E}" dt="2022-01-10T23:17:23.838" v="1551" actId="47"/>
        <pc:sldMkLst>
          <pc:docMk/>
          <pc:sldMk cId="0" sldId="326"/>
        </pc:sldMkLst>
      </pc:sldChg>
      <pc:sldChg chg="add del">
        <pc:chgData name="Schultz, Jesse M (DFW)" userId="359b4e59-4c8b-4c85-b036-e9329dc41520" providerId="ADAL" clId="{F18FAADC-6311-4828-B020-699E8211697E}" dt="2022-01-10T23:41:11.780" v="2093" actId="47"/>
        <pc:sldMkLst>
          <pc:docMk/>
          <pc:sldMk cId="0" sldId="327"/>
        </pc:sldMkLst>
      </pc:sldChg>
      <pc:sldChg chg="del">
        <pc:chgData name="Schultz, Jesse M (DFW)" userId="359b4e59-4c8b-4c85-b036-e9329dc41520" providerId="ADAL" clId="{F18FAADC-6311-4828-B020-699E8211697E}" dt="2022-01-10T23:17:28.532" v="1556" actId="47"/>
        <pc:sldMkLst>
          <pc:docMk/>
          <pc:sldMk cId="0" sldId="328"/>
        </pc:sldMkLst>
      </pc:sldChg>
      <pc:sldChg chg="del">
        <pc:chgData name="Schultz, Jesse M (DFW)" userId="359b4e59-4c8b-4c85-b036-e9329dc41520" providerId="ADAL" clId="{F18FAADC-6311-4828-B020-699E8211697E}" dt="2022-01-10T23:17:25.483" v="1553" actId="47"/>
        <pc:sldMkLst>
          <pc:docMk/>
          <pc:sldMk cId="326034107" sldId="329"/>
        </pc:sldMkLst>
      </pc:sldChg>
      <pc:sldChg chg="addSp modSp mod">
        <pc:chgData name="Schultz, Jesse M (DFW)" userId="359b4e59-4c8b-4c85-b036-e9329dc41520" providerId="ADAL" clId="{F18FAADC-6311-4828-B020-699E8211697E}" dt="2022-01-10T23:21:02.295" v="1566" actId="1076"/>
        <pc:sldMkLst>
          <pc:docMk/>
          <pc:sldMk cId="1907497527" sldId="330"/>
        </pc:sldMkLst>
        <pc:picChg chg="add mod">
          <ac:chgData name="Schultz, Jesse M (DFW)" userId="359b4e59-4c8b-4c85-b036-e9329dc41520" providerId="ADAL" clId="{F18FAADC-6311-4828-B020-699E8211697E}" dt="2022-01-10T23:21:02.295" v="1566" actId="1076"/>
          <ac:picMkLst>
            <pc:docMk/>
            <pc:sldMk cId="1907497527" sldId="330"/>
            <ac:picMk id="4" creationId="{5D6411B3-2175-4985-8522-FF7DF3A17FD2}"/>
          </ac:picMkLst>
        </pc:picChg>
      </pc:sldChg>
      <pc:sldChg chg="del">
        <pc:chgData name="Schultz, Jesse M (DFW)" userId="359b4e59-4c8b-4c85-b036-e9329dc41520" providerId="ADAL" clId="{F18FAADC-6311-4828-B020-699E8211697E}" dt="2022-01-10T23:17:22.158" v="1549" actId="47"/>
        <pc:sldMkLst>
          <pc:docMk/>
          <pc:sldMk cId="4017856789" sldId="331"/>
        </pc:sldMkLst>
      </pc:sldChg>
      <pc:sldChg chg="del">
        <pc:chgData name="Schultz, Jesse M (DFW)" userId="359b4e59-4c8b-4c85-b036-e9329dc41520" providerId="ADAL" clId="{F18FAADC-6311-4828-B020-699E8211697E}" dt="2022-01-10T21:30:38.561" v="7" actId="47"/>
        <pc:sldMkLst>
          <pc:docMk/>
          <pc:sldMk cId="1965860841" sldId="332"/>
        </pc:sldMkLst>
      </pc:sldChg>
      <pc:sldChg chg="add del">
        <pc:chgData name="Schultz, Jesse M (DFW)" userId="359b4e59-4c8b-4c85-b036-e9329dc41520" providerId="ADAL" clId="{F18FAADC-6311-4828-B020-699E8211697E}" dt="2022-01-10T22:55:01.485" v="1151" actId="47"/>
        <pc:sldMkLst>
          <pc:docMk/>
          <pc:sldMk cId="276073421" sldId="471"/>
        </pc:sldMkLst>
      </pc:sldChg>
      <pc:sldChg chg="del">
        <pc:chgData name="Schultz, Jesse M (DFW)" userId="359b4e59-4c8b-4c85-b036-e9329dc41520" providerId="ADAL" clId="{F18FAADC-6311-4828-B020-699E8211697E}" dt="2022-01-10T22:27:43.096" v="483" actId="47"/>
        <pc:sldMkLst>
          <pc:docMk/>
          <pc:sldMk cId="4245936196" sldId="474"/>
        </pc:sldMkLst>
      </pc:sldChg>
      <pc:sldChg chg="del">
        <pc:chgData name="Schultz, Jesse M (DFW)" userId="359b4e59-4c8b-4c85-b036-e9329dc41520" providerId="ADAL" clId="{F18FAADC-6311-4828-B020-699E8211697E}" dt="2022-01-10T22:27:44.357" v="484" actId="47"/>
        <pc:sldMkLst>
          <pc:docMk/>
          <pc:sldMk cId="926049670" sldId="493"/>
        </pc:sldMkLst>
      </pc:sldChg>
      <pc:sldChg chg="del">
        <pc:chgData name="Schultz, Jesse M (DFW)" userId="359b4e59-4c8b-4c85-b036-e9329dc41520" providerId="ADAL" clId="{F18FAADC-6311-4828-B020-699E8211697E}" dt="2022-01-10T22:27:24.316" v="473" actId="47"/>
        <pc:sldMkLst>
          <pc:docMk/>
          <pc:sldMk cId="3034572869" sldId="494"/>
        </pc:sldMkLst>
      </pc:sldChg>
      <pc:sldChg chg="add del">
        <pc:chgData name="Schultz, Jesse M (DFW)" userId="359b4e59-4c8b-4c85-b036-e9329dc41520" providerId="ADAL" clId="{F18FAADC-6311-4828-B020-699E8211697E}" dt="2022-01-10T22:27:46.472" v="485" actId="47"/>
        <pc:sldMkLst>
          <pc:docMk/>
          <pc:sldMk cId="1879327852" sldId="496"/>
        </pc:sldMkLst>
      </pc:sldChg>
      <pc:sldChg chg="del">
        <pc:chgData name="Schultz, Jesse M (DFW)" userId="359b4e59-4c8b-4c85-b036-e9329dc41520" providerId="ADAL" clId="{F18FAADC-6311-4828-B020-699E8211697E}" dt="2022-01-10T21:28:43.275" v="3" actId="47"/>
        <pc:sldMkLst>
          <pc:docMk/>
          <pc:sldMk cId="3799526913" sldId="497"/>
        </pc:sldMkLst>
      </pc:sldChg>
      <pc:sldChg chg="del">
        <pc:chgData name="Schultz, Jesse M (DFW)" userId="359b4e59-4c8b-4c85-b036-e9329dc41520" providerId="ADAL" clId="{F18FAADC-6311-4828-B020-699E8211697E}" dt="2022-01-10T21:57:21.838" v="196" actId="47"/>
        <pc:sldMkLst>
          <pc:docMk/>
          <pc:sldMk cId="774317796" sldId="498"/>
        </pc:sldMkLst>
      </pc:sldChg>
      <pc:sldChg chg="add del">
        <pc:chgData name="Schultz, Jesse M (DFW)" userId="359b4e59-4c8b-4c85-b036-e9329dc41520" providerId="ADAL" clId="{F18FAADC-6311-4828-B020-699E8211697E}" dt="2022-01-10T22:27:47.989" v="486" actId="47"/>
        <pc:sldMkLst>
          <pc:docMk/>
          <pc:sldMk cId="3776816877" sldId="506"/>
        </pc:sldMkLst>
      </pc:sldChg>
      <pc:sldChg chg="del">
        <pc:chgData name="Schultz, Jesse M (DFW)" userId="359b4e59-4c8b-4c85-b036-e9329dc41520" providerId="ADAL" clId="{F18FAADC-6311-4828-B020-699E8211697E}" dt="2022-01-10T22:27:25.949" v="474" actId="47"/>
        <pc:sldMkLst>
          <pc:docMk/>
          <pc:sldMk cId="862090055" sldId="507"/>
        </pc:sldMkLst>
      </pc:sldChg>
      <pc:sldChg chg="add del">
        <pc:chgData name="Schultz, Jesse M (DFW)" userId="359b4e59-4c8b-4c85-b036-e9329dc41520" providerId="ADAL" clId="{F18FAADC-6311-4828-B020-699E8211697E}" dt="2022-01-10T23:17:12.544" v="1546" actId="47"/>
        <pc:sldMkLst>
          <pc:docMk/>
          <pc:sldMk cId="3209551107" sldId="514"/>
        </pc:sldMkLst>
      </pc:sldChg>
      <pc:sldChg chg="del">
        <pc:chgData name="Schultz, Jesse M (DFW)" userId="359b4e59-4c8b-4c85-b036-e9329dc41520" providerId="ADAL" clId="{F18FAADC-6311-4828-B020-699E8211697E}" dt="2022-01-10T22:27:21.631" v="472" actId="47"/>
        <pc:sldMkLst>
          <pc:docMk/>
          <pc:sldMk cId="1346611819" sldId="515"/>
        </pc:sldMkLst>
      </pc:sldChg>
      <pc:sldChg chg="del">
        <pc:chgData name="Schultz, Jesse M (DFW)" userId="359b4e59-4c8b-4c85-b036-e9329dc41520" providerId="ADAL" clId="{F18FAADC-6311-4828-B020-699E8211697E}" dt="2022-01-10T23:17:18.727" v="1547" actId="47"/>
        <pc:sldMkLst>
          <pc:docMk/>
          <pc:sldMk cId="3664720596" sldId="516"/>
        </pc:sldMkLst>
      </pc:sldChg>
      <pc:sldChg chg="del">
        <pc:chgData name="Schultz, Jesse M (DFW)" userId="359b4e59-4c8b-4c85-b036-e9329dc41520" providerId="ADAL" clId="{F18FAADC-6311-4828-B020-699E8211697E}" dt="2022-01-10T23:17:30.596" v="1558" actId="47"/>
        <pc:sldMkLst>
          <pc:docMk/>
          <pc:sldMk cId="3787119918" sldId="517"/>
        </pc:sldMkLst>
      </pc:sldChg>
      <pc:sldChg chg="add del">
        <pc:chgData name="Schultz, Jesse M (DFW)" userId="359b4e59-4c8b-4c85-b036-e9329dc41520" providerId="ADAL" clId="{F18FAADC-6311-4828-B020-699E8211697E}" dt="2022-01-10T21:28:26.601" v="2" actId="47"/>
        <pc:sldMkLst>
          <pc:docMk/>
          <pc:sldMk cId="1261455879" sldId="518"/>
        </pc:sldMkLst>
      </pc:sldChg>
      <pc:sldChg chg="addSp delSp modSp add mod modNotesTx">
        <pc:chgData name="Schultz, Jesse M (DFW)" userId="359b4e59-4c8b-4c85-b036-e9329dc41520" providerId="ADAL" clId="{F18FAADC-6311-4828-B020-699E8211697E}" dt="2022-01-10T23:41:27.825" v="2096" actId="6549"/>
        <pc:sldMkLst>
          <pc:docMk/>
          <pc:sldMk cId="3580087662" sldId="518"/>
        </pc:sldMkLst>
        <pc:spChg chg="mod">
          <ac:chgData name="Schultz, Jesse M (DFW)" userId="359b4e59-4c8b-4c85-b036-e9329dc41520" providerId="ADAL" clId="{F18FAADC-6311-4828-B020-699E8211697E}" dt="2022-01-10T21:57:05.666" v="194" actId="20577"/>
          <ac:spMkLst>
            <pc:docMk/>
            <pc:sldMk cId="3580087662" sldId="518"/>
            <ac:spMk id="2" creationId="{00000000-0000-0000-0000-000000000000}"/>
          </ac:spMkLst>
        </pc:spChg>
        <pc:spChg chg="add mod">
          <ac:chgData name="Schultz, Jesse M (DFW)" userId="359b4e59-4c8b-4c85-b036-e9329dc41520" providerId="ADAL" clId="{F18FAADC-6311-4828-B020-699E8211697E}" dt="2022-01-10T21:56:46.475" v="156" actId="6549"/>
          <ac:spMkLst>
            <pc:docMk/>
            <pc:sldMk cId="3580087662" sldId="518"/>
            <ac:spMk id="9" creationId="{78D170D7-311C-44AB-BC15-8D7F6CC2A29F}"/>
          </ac:spMkLst>
        </pc:spChg>
        <pc:spChg chg="add mod">
          <ac:chgData name="Schultz, Jesse M (DFW)" userId="359b4e59-4c8b-4c85-b036-e9329dc41520" providerId="ADAL" clId="{F18FAADC-6311-4828-B020-699E8211697E}" dt="2022-01-10T21:56:17.927" v="146" actId="1076"/>
          <ac:spMkLst>
            <pc:docMk/>
            <pc:sldMk cId="3580087662" sldId="518"/>
            <ac:spMk id="13" creationId="{CF4E8B22-5A44-4E51-9BBD-C0CD804DE3B0}"/>
          </ac:spMkLst>
        </pc:spChg>
        <pc:graphicFrameChg chg="del">
          <ac:chgData name="Schultz, Jesse M (DFW)" userId="359b4e59-4c8b-4c85-b036-e9329dc41520" providerId="ADAL" clId="{F18FAADC-6311-4828-B020-699E8211697E}" dt="2022-01-10T21:30:19.777" v="5" actId="21"/>
          <ac:graphicFrameMkLst>
            <pc:docMk/>
            <pc:sldMk cId="3580087662" sldId="518"/>
            <ac:graphicFrameMk id="6" creationId="{2B2A0649-1F42-4ADE-8856-4BD0357A1DD2}"/>
          </ac:graphicFrameMkLst>
        </pc:graphicFrameChg>
        <pc:picChg chg="add del mod">
          <ac:chgData name="Schultz, Jesse M (DFW)" userId="359b4e59-4c8b-4c85-b036-e9329dc41520" providerId="ADAL" clId="{F18FAADC-6311-4828-B020-699E8211697E}" dt="2022-01-10T21:32:32.369" v="26" actId="1076"/>
          <ac:picMkLst>
            <pc:docMk/>
            <pc:sldMk cId="3580087662" sldId="518"/>
            <ac:picMk id="4" creationId="{9A93D588-E179-4ECE-A46D-1D6307F6287A}"/>
          </ac:picMkLst>
        </pc:picChg>
        <pc:picChg chg="add del mod">
          <ac:chgData name="Schultz, Jesse M (DFW)" userId="359b4e59-4c8b-4c85-b036-e9329dc41520" providerId="ADAL" clId="{F18FAADC-6311-4828-B020-699E8211697E}" dt="2022-01-10T21:32:35.387" v="27" actId="21"/>
          <ac:picMkLst>
            <pc:docMk/>
            <pc:sldMk cId="3580087662" sldId="518"/>
            <ac:picMk id="7" creationId="{273B920A-CD45-4A81-9E4B-F7C4BB0263F7}"/>
          </ac:picMkLst>
        </pc:picChg>
        <pc:picChg chg="add mod">
          <ac:chgData name="Schultz, Jesse M (DFW)" userId="359b4e59-4c8b-4c85-b036-e9329dc41520" providerId="ADAL" clId="{F18FAADC-6311-4828-B020-699E8211697E}" dt="2022-01-10T21:56:06.528" v="143" actId="1076"/>
          <ac:picMkLst>
            <pc:docMk/>
            <pc:sldMk cId="3580087662" sldId="518"/>
            <ac:picMk id="8" creationId="{C1E7CCFF-E079-4084-AF8C-FA5CCC4158DA}"/>
          </ac:picMkLst>
        </pc:picChg>
        <pc:picChg chg="add mod">
          <ac:chgData name="Schultz, Jesse M (DFW)" userId="359b4e59-4c8b-4c85-b036-e9329dc41520" providerId="ADAL" clId="{F18FAADC-6311-4828-B020-699E8211697E}" dt="2022-01-10T21:53:53.635" v="97" actId="1076"/>
          <ac:picMkLst>
            <pc:docMk/>
            <pc:sldMk cId="3580087662" sldId="518"/>
            <ac:picMk id="11" creationId="{7B1D1E3D-E4DD-4143-AB7B-11F6FBA99F1A}"/>
          </ac:picMkLst>
        </pc:picChg>
      </pc:sldChg>
      <pc:sldChg chg="add del">
        <pc:chgData name="Schultz, Jesse M (DFW)" userId="359b4e59-4c8b-4c85-b036-e9329dc41520" providerId="ADAL" clId="{F18FAADC-6311-4828-B020-699E8211697E}" dt="2022-01-10T23:17:26.058" v="1554" actId="47"/>
        <pc:sldMkLst>
          <pc:docMk/>
          <pc:sldMk cId="1889289769" sldId="519"/>
        </pc:sldMkLst>
      </pc:sldChg>
      <pc:sldChg chg="addSp delSp modSp add del mod">
        <pc:chgData name="Schultz, Jesse M (DFW)" userId="359b4e59-4c8b-4c85-b036-e9329dc41520" providerId="ADAL" clId="{F18FAADC-6311-4828-B020-699E8211697E}" dt="2022-01-10T23:23:26.321" v="1693"/>
        <pc:sldMkLst>
          <pc:docMk/>
          <pc:sldMk cId="2314506295" sldId="520"/>
        </pc:sldMkLst>
        <pc:spChg chg="mod">
          <ac:chgData name="Schultz, Jesse M (DFW)" userId="359b4e59-4c8b-4c85-b036-e9329dc41520" providerId="ADAL" clId="{F18FAADC-6311-4828-B020-699E8211697E}" dt="2022-01-10T22:18:05.596" v="297" actId="20577"/>
          <ac:spMkLst>
            <pc:docMk/>
            <pc:sldMk cId="2314506295" sldId="520"/>
            <ac:spMk id="2" creationId="{00000000-0000-0000-0000-000000000000}"/>
          </ac:spMkLst>
        </pc:spChg>
        <pc:graphicFrameChg chg="add mod">
          <ac:chgData name="Schultz, Jesse M (DFW)" userId="359b4e59-4c8b-4c85-b036-e9329dc41520" providerId="ADAL" clId="{F18FAADC-6311-4828-B020-699E8211697E}" dt="2022-01-10T23:23:26.321" v="1693"/>
          <ac:graphicFrameMkLst>
            <pc:docMk/>
            <pc:sldMk cId="2314506295" sldId="520"/>
            <ac:graphicFrameMk id="6" creationId="{E4007093-1735-4DD9-A0CB-DEED09727EEF}"/>
          </ac:graphicFrameMkLst>
        </pc:graphicFrameChg>
        <pc:picChg chg="del">
          <ac:chgData name="Schultz, Jesse M (DFW)" userId="359b4e59-4c8b-4c85-b036-e9329dc41520" providerId="ADAL" clId="{F18FAADC-6311-4828-B020-699E8211697E}" dt="2022-01-10T22:18:07.332" v="298" actId="478"/>
          <ac:picMkLst>
            <pc:docMk/>
            <pc:sldMk cId="2314506295" sldId="520"/>
            <ac:picMk id="3" creationId="{00000000-0000-0000-0000-000000000000}"/>
          </ac:picMkLst>
        </pc:picChg>
        <pc:picChg chg="add mod">
          <ac:chgData name="Schultz, Jesse M (DFW)" userId="359b4e59-4c8b-4c85-b036-e9329dc41520" providerId="ADAL" clId="{F18FAADC-6311-4828-B020-699E8211697E}" dt="2022-01-10T22:27:03.337" v="469" actId="1076"/>
          <ac:picMkLst>
            <pc:docMk/>
            <pc:sldMk cId="2314506295" sldId="520"/>
            <ac:picMk id="5" creationId="{2C77C15D-87A4-4DBE-815F-F570E961AC54}"/>
          </ac:picMkLst>
        </pc:picChg>
        <pc:picChg chg="del">
          <ac:chgData name="Schultz, Jesse M (DFW)" userId="359b4e59-4c8b-4c85-b036-e9329dc41520" providerId="ADAL" clId="{F18FAADC-6311-4828-B020-699E8211697E}" dt="2022-01-10T22:21:26.545" v="424" actId="478"/>
          <ac:picMkLst>
            <pc:docMk/>
            <pc:sldMk cId="2314506295" sldId="520"/>
            <ac:picMk id="7" creationId="{00000000-0000-0000-0000-000000000000}"/>
          </ac:picMkLst>
        </pc:picChg>
        <pc:picChg chg="del">
          <ac:chgData name="Schultz, Jesse M (DFW)" userId="359b4e59-4c8b-4c85-b036-e9329dc41520" providerId="ADAL" clId="{F18FAADC-6311-4828-B020-699E8211697E}" dt="2022-01-10T22:22:06.722" v="432" actId="478"/>
          <ac:picMkLst>
            <pc:docMk/>
            <pc:sldMk cId="2314506295" sldId="520"/>
            <ac:picMk id="8" creationId="{00000000-0000-0000-0000-000000000000}"/>
          </ac:picMkLst>
        </pc:picChg>
        <pc:picChg chg="add mod">
          <ac:chgData name="Schultz, Jesse M (DFW)" userId="359b4e59-4c8b-4c85-b036-e9329dc41520" providerId="ADAL" clId="{F18FAADC-6311-4828-B020-699E8211697E}" dt="2022-01-10T22:26:42.173" v="461" actId="14100"/>
          <ac:picMkLst>
            <pc:docMk/>
            <pc:sldMk cId="2314506295" sldId="520"/>
            <ac:picMk id="9" creationId="{BC57686F-AE1B-4D2F-B933-C0AE89CAE93D}"/>
          </ac:picMkLst>
        </pc:picChg>
        <pc:picChg chg="add mod">
          <ac:chgData name="Schultz, Jesse M (DFW)" userId="359b4e59-4c8b-4c85-b036-e9329dc41520" providerId="ADAL" clId="{F18FAADC-6311-4828-B020-699E8211697E}" dt="2022-01-10T22:26:48.176" v="463" actId="1076"/>
          <ac:picMkLst>
            <pc:docMk/>
            <pc:sldMk cId="2314506295" sldId="520"/>
            <ac:picMk id="10" creationId="{5D9CEA84-CFC9-45CD-8E0E-A9ADA9B7C8F7}"/>
          </ac:picMkLst>
        </pc:picChg>
        <pc:picChg chg="add del mod">
          <ac:chgData name="Schultz, Jesse M (DFW)" userId="359b4e59-4c8b-4c85-b036-e9329dc41520" providerId="ADAL" clId="{F18FAADC-6311-4828-B020-699E8211697E}" dt="2022-01-10T22:25:57.902" v="453" actId="478"/>
          <ac:picMkLst>
            <pc:docMk/>
            <pc:sldMk cId="2314506295" sldId="520"/>
            <ac:picMk id="11" creationId="{E2D42895-A723-462D-9106-712CD4B8C976}"/>
          </ac:picMkLst>
        </pc:picChg>
        <pc:picChg chg="add del mod">
          <ac:chgData name="Schultz, Jesse M (DFW)" userId="359b4e59-4c8b-4c85-b036-e9329dc41520" providerId="ADAL" clId="{F18FAADC-6311-4828-B020-699E8211697E}" dt="2022-01-10T22:26:32.141" v="458" actId="478"/>
          <ac:picMkLst>
            <pc:docMk/>
            <pc:sldMk cId="2314506295" sldId="520"/>
            <ac:picMk id="12" creationId="{0A08E176-EF86-4845-B072-ECD300CA9547}"/>
          </ac:picMkLst>
        </pc:picChg>
      </pc:sldChg>
      <pc:sldChg chg="addSp delSp modSp add mod">
        <pc:chgData name="Schultz, Jesse M (DFW)" userId="359b4e59-4c8b-4c85-b036-e9329dc41520" providerId="ADAL" clId="{F18FAADC-6311-4828-B020-699E8211697E}" dt="2022-01-10T22:17:30.699" v="267" actId="20577"/>
        <pc:sldMkLst>
          <pc:docMk/>
          <pc:sldMk cId="1530947256" sldId="521"/>
        </pc:sldMkLst>
        <pc:spChg chg="mod">
          <ac:chgData name="Schultz, Jesse M (DFW)" userId="359b4e59-4c8b-4c85-b036-e9329dc41520" providerId="ADAL" clId="{F18FAADC-6311-4828-B020-699E8211697E}" dt="2022-01-10T22:15:24.823" v="243" actId="5793"/>
          <ac:spMkLst>
            <pc:docMk/>
            <pc:sldMk cId="1530947256" sldId="521"/>
            <ac:spMk id="2" creationId="{00000000-0000-0000-0000-000000000000}"/>
          </ac:spMkLst>
        </pc:spChg>
        <pc:spChg chg="mod">
          <ac:chgData name="Schultz, Jesse M (DFW)" userId="359b4e59-4c8b-4c85-b036-e9329dc41520" providerId="ADAL" clId="{F18FAADC-6311-4828-B020-699E8211697E}" dt="2022-01-10T22:17:30.699" v="267" actId="20577"/>
          <ac:spMkLst>
            <pc:docMk/>
            <pc:sldMk cId="1530947256" sldId="521"/>
            <ac:spMk id="9" creationId="{78D170D7-311C-44AB-BC15-8D7F6CC2A29F}"/>
          </ac:spMkLst>
        </pc:spChg>
        <pc:spChg chg="del">
          <ac:chgData name="Schultz, Jesse M (DFW)" userId="359b4e59-4c8b-4c85-b036-e9329dc41520" providerId="ADAL" clId="{F18FAADC-6311-4828-B020-699E8211697E}" dt="2022-01-10T22:15:47.137" v="246" actId="21"/>
          <ac:spMkLst>
            <pc:docMk/>
            <pc:sldMk cId="1530947256" sldId="521"/>
            <ac:spMk id="13" creationId="{CF4E8B22-5A44-4E51-9BBD-C0CD804DE3B0}"/>
          </ac:spMkLst>
        </pc:spChg>
        <pc:graphicFrameChg chg="add del mod">
          <ac:chgData name="Schultz, Jesse M (DFW)" userId="359b4e59-4c8b-4c85-b036-e9329dc41520" providerId="ADAL" clId="{F18FAADC-6311-4828-B020-699E8211697E}" dt="2022-01-10T22:16:53.165" v="250" actId="21"/>
          <ac:graphicFrameMkLst>
            <pc:docMk/>
            <pc:sldMk cId="1530947256" sldId="521"/>
            <ac:graphicFrameMk id="3" creationId="{C8BBB961-156D-49B3-8011-20DA74424CA6}"/>
          </ac:graphicFrameMkLst>
        </pc:graphicFrameChg>
        <pc:graphicFrameChg chg="add del mod">
          <ac:chgData name="Schultz, Jesse M (DFW)" userId="359b4e59-4c8b-4c85-b036-e9329dc41520" providerId="ADAL" clId="{F18FAADC-6311-4828-B020-699E8211697E}" dt="2022-01-10T22:17:03.246" v="252"/>
          <ac:graphicFrameMkLst>
            <pc:docMk/>
            <pc:sldMk cId="1530947256" sldId="521"/>
            <ac:graphicFrameMk id="5" creationId="{FEFDA61B-707F-42EA-8944-45B4682C1E3B}"/>
          </ac:graphicFrameMkLst>
        </pc:graphicFrameChg>
        <pc:graphicFrameChg chg="add mod">
          <ac:chgData name="Schultz, Jesse M (DFW)" userId="359b4e59-4c8b-4c85-b036-e9329dc41520" providerId="ADAL" clId="{F18FAADC-6311-4828-B020-699E8211697E}" dt="2022-01-10T22:17:13.360" v="254" actId="1076"/>
          <ac:graphicFrameMkLst>
            <pc:docMk/>
            <pc:sldMk cId="1530947256" sldId="521"/>
            <ac:graphicFrameMk id="6" creationId="{4BAA7986-A7D1-4284-8B2E-386EDB67FCCB}"/>
          </ac:graphicFrameMkLst>
        </pc:graphicFrameChg>
        <pc:picChg chg="del">
          <ac:chgData name="Schultz, Jesse M (DFW)" userId="359b4e59-4c8b-4c85-b036-e9329dc41520" providerId="ADAL" clId="{F18FAADC-6311-4828-B020-699E8211697E}" dt="2022-01-10T22:15:41.410" v="244" actId="478"/>
          <ac:picMkLst>
            <pc:docMk/>
            <pc:sldMk cId="1530947256" sldId="521"/>
            <ac:picMk id="4" creationId="{9A93D588-E179-4ECE-A46D-1D6307F6287A}"/>
          </ac:picMkLst>
        </pc:picChg>
        <pc:picChg chg="del">
          <ac:chgData name="Schultz, Jesse M (DFW)" userId="359b4e59-4c8b-4c85-b036-e9329dc41520" providerId="ADAL" clId="{F18FAADC-6311-4828-B020-699E8211697E}" dt="2022-01-10T22:15:44.323" v="245" actId="21"/>
          <ac:picMkLst>
            <pc:docMk/>
            <pc:sldMk cId="1530947256" sldId="521"/>
            <ac:picMk id="8" creationId="{C1E7CCFF-E079-4084-AF8C-FA5CCC4158DA}"/>
          </ac:picMkLst>
        </pc:picChg>
        <pc:picChg chg="del">
          <ac:chgData name="Schultz, Jesse M (DFW)" userId="359b4e59-4c8b-4c85-b036-e9329dc41520" providerId="ADAL" clId="{F18FAADC-6311-4828-B020-699E8211697E}" dt="2022-01-10T22:15:48.280" v="247" actId="478"/>
          <ac:picMkLst>
            <pc:docMk/>
            <pc:sldMk cId="1530947256" sldId="521"/>
            <ac:picMk id="11" creationId="{7B1D1E3D-E4DD-4143-AB7B-11F6FBA99F1A}"/>
          </ac:picMkLst>
        </pc:picChg>
      </pc:sldChg>
      <pc:sldChg chg="addSp delSp modSp add mod">
        <pc:chgData name="Schultz, Jesse M (DFW)" userId="359b4e59-4c8b-4c85-b036-e9329dc41520" providerId="ADAL" clId="{F18FAADC-6311-4828-B020-699E8211697E}" dt="2022-01-10T22:34:25.361" v="617" actId="20577"/>
        <pc:sldMkLst>
          <pc:docMk/>
          <pc:sldMk cId="4137688510" sldId="522"/>
        </pc:sldMkLst>
        <pc:spChg chg="mod">
          <ac:chgData name="Schultz, Jesse M (DFW)" userId="359b4e59-4c8b-4c85-b036-e9329dc41520" providerId="ADAL" clId="{F18FAADC-6311-4828-B020-699E8211697E}" dt="2022-01-10T22:32:24.692" v="508" actId="6549"/>
          <ac:spMkLst>
            <pc:docMk/>
            <pc:sldMk cId="4137688510" sldId="522"/>
            <ac:spMk id="2" creationId="{00000000-0000-0000-0000-000000000000}"/>
          </ac:spMkLst>
        </pc:spChg>
        <pc:graphicFrameChg chg="del mod">
          <ac:chgData name="Schultz, Jesse M (DFW)" userId="359b4e59-4c8b-4c85-b036-e9329dc41520" providerId="ADAL" clId="{F18FAADC-6311-4828-B020-699E8211697E}" dt="2022-01-10T22:32:28.402" v="510" actId="21"/>
          <ac:graphicFrameMkLst>
            <pc:docMk/>
            <pc:sldMk cId="4137688510" sldId="522"/>
            <ac:graphicFrameMk id="6" creationId="{E4007093-1735-4DD9-A0CB-DEED09727EEF}"/>
          </ac:graphicFrameMkLst>
        </pc:graphicFrameChg>
        <pc:graphicFrameChg chg="add del mod">
          <ac:chgData name="Schultz, Jesse M (DFW)" userId="359b4e59-4c8b-4c85-b036-e9329dc41520" providerId="ADAL" clId="{F18FAADC-6311-4828-B020-699E8211697E}" dt="2022-01-10T22:34:25.361" v="617" actId="20577"/>
          <ac:graphicFrameMkLst>
            <pc:docMk/>
            <pc:sldMk cId="4137688510" sldId="522"/>
            <ac:graphicFrameMk id="7" creationId="{150CD0EC-AA3F-4C30-9B24-6AF57E3C04F1}"/>
          </ac:graphicFrameMkLst>
        </pc:graphicFrameChg>
        <pc:picChg chg="del">
          <ac:chgData name="Schultz, Jesse M (DFW)" userId="359b4e59-4c8b-4c85-b036-e9329dc41520" providerId="ADAL" clId="{F18FAADC-6311-4828-B020-699E8211697E}" dt="2022-01-10T22:32:15.622" v="491" actId="478"/>
          <ac:picMkLst>
            <pc:docMk/>
            <pc:sldMk cId="4137688510" sldId="522"/>
            <ac:picMk id="5" creationId="{2C77C15D-87A4-4DBE-815F-F570E961AC54}"/>
          </ac:picMkLst>
        </pc:picChg>
        <pc:picChg chg="del">
          <ac:chgData name="Schultz, Jesse M (DFW)" userId="359b4e59-4c8b-4c85-b036-e9329dc41520" providerId="ADAL" clId="{F18FAADC-6311-4828-B020-699E8211697E}" dt="2022-01-10T22:32:14.191" v="489" actId="478"/>
          <ac:picMkLst>
            <pc:docMk/>
            <pc:sldMk cId="4137688510" sldId="522"/>
            <ac:picMk id="9" creationId="{BC57686F-AE1B-4D2F-B933-C0AE89CAE93D}"/>
          </ac:picMkLst>
        </pc:picChg>
        <pc:picChg chg="del">
          <ac:chgData name="Schultz, Jesse M (DFW)" userId="359b4e59-4c8b-4c85-b036-e9329dc41520" providerId="ADAL" clId="{F18FAADC-6311-4828-B020-699E8211697E}" dt="2022-01-10T22:32:15.149" v="490" actId="478"/>
          <ac:picMkLst>
            <pc:docMk/>
            <pc:sldMk cId="4137688510" sldId="522"/>
            <ac:picMk id="10" creationId="{5D9CEA84-CFC9-45CD-8E0E-A9ADA9B7C8F7}"/>
          </ac:picMkLst>
        </pc:picChg>
      </pc:sldChg>
      <pc:sldChg chg="addSp delSp modSp add mod">
        <pc:chgData name="Schultz, Jesse M (DFW)" userId="359b4e59-4c8b-4c85-b036-e9329dc41520" providerId="ADAL" clId="{F18FAADC-6311-4828-B020-699E8211697E}" dt="2022-01-10T23:01:57.746" v="1189" actId="1076"/>
        <pc:sldMkLst>
          <pc:docMk/>
          <pc:sldMk cId="1226160847" sldId="523"/>
        </pc:sldMkLst>
        <pc:spChg chg="mod">
          <ac:chgData name="Schultz, Jesse M (DFW)" userId="359b4e59-4c8b-4c85-b036-e9329dc41520" providerId="ADAL" clId="{F18FAADC-6311-4828-B020-699E8211697E}" dt="2022-01-10T23:01:33.490" v="1184" actId="1076"/>
          <ac:spMkLst>
            <pc:docMk/>
            <pc:sldMk cId="1226160847" sldId="523"/>
            <ac:spMk id="2" creationId="{00000000-0000-0000-0000-000000000000}"/>
          </ac:spMkLst>
        </pc:spChg>
        <pc:spChg chg="add mod">
          <ac:chgData name="Schultz, Jesse M (DFW)" userId="359b4e59-4c8b-4c85-b036-e9329dc41520" providerId="ADAL" clId="{F18FAADC-6311-4828-B020-699E8211697E}" dt="2022-01-10T23:01:40.914" v="1186" actId="1076"/>
          <ac:spMkLst>
            <pc:docMk/>
            <pc:sldMk cId="1226160847" sldId="523"/>
            <ac:spMk id="8" creationId="{418D3D1A-ED5D-426E-916E-F4C9463DCD3C}"/>
          </ac:spMkLst>
        </pc:spChg>
        <pc:graphicFrameChg chg="add del mod">
          <ac:chgData name="Schultz, Jesse M (DFW)" userId="359b4e59-4c8b-4c85-b036-e9329dc41520" providerId="ADAL" clId="{F18FAADC-6311-4828-B020-699E8211697E}" dt="2022-01-10T22:58:51.544" v="1171"/>
          <ac:graphicFrameMkLst>
            <pc:docMk/>
            <pc:sldMk cId="1226160847" sldId="523"/>
            <ac:graphicFrameMk id="6" creationId="{E4D1713E-BD1D-45DD-9856-4B4D1D89E38E}"/>
          </ac:graphicFrameMkLst>
        </pc:graphicFrameChg>
        <pc:graphicFrameChg chg="del">
          <ac:chgData name="Schultz, Jesse M (DFW)" userId="359b4e59-4c8b-4c85-b036-e9329dc41520" providerId="ADAL" clId="{F18FAADC-6311-4828-B020-699E8211697E}" dt="2022-01-10T22:54:57.445" v="1150" actId="21"/>
          <ac:graphicFrameMkLst>
            <pc:docMk/>
            <pc:sldMk cId="1226160847" sldId="523"/>
            <ac:graphicFrameMk id="7" creationId="{150CD0EC-AA3F-4C30-9B24-6AF57E3C04F1}"/>
          </ac:graphicFrameMkLst>
        </pc:graphicFrameChg>
        <pc:graphicFrameChg chg="add mod modGraphic">
          <ac:chgData name="Schultz, Jesse M (DFW)" userId="359b4e59-4c8b-4c85-b036-e9329dc41520" providerId="ADAL" clId="{F18FAADC-6311-4828-B020-699E8211697E}" dt="2022-01-10T23:01:45.286" v="1187" actId="1076"/>
          <ac:graphicFrameMkLst>
            <pc:docMk/>
            <pc:sldMk cId="1226160847" sldId="523"/>
            <ac:graphicFrameMk id="10" creationId="{E449910E-AC84-4C9E-BC2A-B18C3D5492A8}"/>
          </ac:graphicFrameMkLst>
        </pc:graphicFrameChg>
        <pc:picChg chg="add mod">
          <ac:chgData name="Schultz, Jesse M (DFW)" userId="359b4e59-4c8b-4c85-b036-e9329dc41520" providerId="ADAL" clId="{F18FAADC-6311-4828-B020-699E8211697E}" dt="2022-01-10T23:01:36.650" v="1185" actId="1076"/>
          <ac:picMkLst>
            <pc:docMk/>
            <pc:sldMk cId="1226160847" sldId="523"/>
            <ac:picMk id="4" creationId="{5B811196-A01E-4FB2-891D-8B76C62DADB8}"/>
          </ac:picMkLst>
        </pc:picChg>
        <pc:picChg chg="add mod">
          <ac:chgData name="Schultz, Jesse M (DFW)" userId="359b4e59-4c8b-4c85-b036-e9329dc41520" providerId="ADAL" clId="{F18FAADC-6311-4828-B020-699E8211697E}" dt="2022-01-10T23:01:57.746" v="1189" actId="1076"/>
          <ac:picMkLst>
            <pc:docMk/>
            <pc:sldMk cId="1226160847" sldId="523"/>
            <ac:picMk id="9" creationId="{7E584EA0-330C-4D0A-B5C7-5557DE64B624}"/>
          </ac:picMkLst>
        </pc:picChg>
        <pc:picChg chg="add del mod">
          <ac:chgData name="Schultz, Jesse M (DFW)" userId="359b4e59-4c8b-4c85-b036-e9329dc41520" providerId="ADAL" clId="{F18FAADC-6311-4828-B020-699E8211697E}" dt="2022-01-10T22:58:51.544" v="1171"/>
          <ac:picMkLst>
            <pc:docMk/>
            <pc:sldMk cId="1226160847" sldId="523"/>
            <ac:picMk id="3073" creationId="{0EDF3DF0-13C7-47CA-BE07-9BF193811506}"/>
          </ac:picMkLst>
        </pc:picChg>
        <pc:picChg chg="add del mod">
          <ac:chgData name="Schultz, Jesse M (DFW)" userId="359b4e59-4c8b-4c85-b036-e9329dc41520" providerId="ADAL" clId="{F18FAADC-6311-4828-B020-699E8211697E}" dt="2022-01-10T23:01:53.036" v="1188" actId="478"/>
          <ac:picMkLst>
            <pc:docMk/>
            <pc:sldMk cId="1226160847" sldId="523"/>
            <ac:picMk id="3074" creationId="{51CF41B6-AFA5-49B5-ADAF-689B32095605}"/>
          </ac:picMkLst>
        </pc:picChg>
      </pc:sldChg>
      <pc:sldChg chg="addSp modSp add mod">
        <pc:chgData name="Schultz, Jesse M (DFW)" userId="359b4e59-4c8b-4c85-b036-e9329dc41520" providerId="ADAL" clId="{F18FAADC-6311-4828-B020-699E8211697E}" dt="2022-01-10T23:24:24.287" v="1698" actId="6549"/>
        <pc:sldMkLst>
          <pc:docMk/>
          <pc:sldMk cId="2878196243" sldId="524"/>
        </pc:sldMkLst>
        <pc:spChg chg="mod">
          <ac:chgData name="Schultz, Jesse M (DFW)" userId="359b4e59-4c8b-4c85-b036-e9329dc41520" providerId="ADAL" clId="{F18FAADC-6311-4828-B020-699E8211697E}" dt="2022-01-10T23:24:24.287" v="1698" actId="6549"/>
          <ac:spMkLst>
            <pc:docMk/>
            <pc:sldMk cId="2878196243" sldId="524"/>
            <ac:spMk id="2" creationId="{00000000-0000-0000-0000-000000000000}"/>
          </ac:spMkLst>
        </pc:spChg>
        <pc:spChg chg="mod">
          <ac:chgData name="Schultz, Jesse M (DFW)" userId="359b4e59-4c8b-4c85-b036-e9329dc41520" providerId="ADAL" clId="{F18FAADC-6311-4828-B020-699E8211697E}" dt="2022-01-10T23:16:01.338" v="1470" actId="20577"/>
          <ac:spMkLst>
            <pc:docMk/>
            <pc:sldMk cId="2878196243" sldId="524"/>
            <ac:spMk id="3" creationId="{00000000-0000-0000-0000-000000000000}"/>
          </ac:spMkLst>
        </pc:spChg>
        <pc:spChg chg="mod">
          <ac:chgData name="Schultz, Jesse M (DFW)" userId="359b4e59-4c8b-4c85-b036-e9329dc41520" providerId="ADAL" clId="{F18FAADC-6311-4828-B020-699E8211697E}" dt="2022-01-10T23:16:42.547" v="1545"/>
          <ac:spMkLst>
            <pc:docMk/>
            <pc:sldMk cId="2878196243" sldId="524"/>
            <ac:spMk id="4" creationId="{00000000-0000-0000-0000-000000000000}"/>
          </ac:spMkLst>
        </pc:spChg>
        <pc:spChg chg="add mod">
          <ac:chgData name="Schultz, Jesse M (DFW)" userId="359b4e59-4c8b-4c85-b036-e9329dc41520" providerId="ADAL" clId="{F18FAADC-6311-4828-B020-699E8211697E}" dt="2022-01-10T23:22:50.814" v="1692" actId="6549"/>
          <ac:spMkLst>
            <pc:docMk/>
            <pc:sldMk cId="2878196243" sldId="524"/>
            <ac:spMk id="7" creationId="{5247EB46-42FC-4F2D-80AD-A66AF557BC4E}"/>
          </ac:spMkLst>
        </pc:spChg>
        <pc:picChg chg="add mod">
          <ac:chgData name="Schultz, Jesse M (DFW)" userId="359b4e59-4c8b-4c85-b036-e9329dc41520" providerId="ADAL" clId="{F18FAADC-6311-4828-B020-699E8211697E}" dt="2022-01-10T23:21:35.673" v="1569" actId="1076"/>
          <ac:picMkLst>
            <pc:docMk/>
            <pc:sldMk cId="2878196243" sldId="524"/>
            <ac:picMk id="6" creationId="{CF433D9F-E778-4C54-A723-F5DDEDD4336F}"/>
          </ac:picMkLst>
        </pc:picChg>
      </pc:sldChg>
      <pc:sldChg chg="addSp delSp add del mod">
        <pc:chgData name="Schultz, Jesse M (DFW)" userId="359b4e59-4c8b-4c85-b036-e9329dc41520" providerId="ADAL" clId="{F18FAADC-6311-4828-B020-699E8211697E}" dt="2022-01-10T23:31:03.564" v="1722" actId="47"/>
        <pc:sldMkLst>
          <pc:docMk/>
          <pc:sldMk cId="2742465263" sldId="633"/>
        </pc:sldMkLst>
        <pc:picChg chg="add del">
          <ac:chgData name="Schultz, Jesse M (DFW)" userId="359b4e59-4c8b-4c85-b036-e9329dc41520" providerId="ADAL" clId="{F18FAADC-6311-4828-B020-699E8211697E}" dt="2022-01-10T23:30:41.616" v="1716" actId="21"/>
          <ac:picMkLst>
            <pc:docMk/>
            <pc:sldMk cId="2742465263" sldId="633"/>
            <ac:picMk id="3" creationId="{EA6F4D56-A3EF-4C79-8A21-27C40E2F586D}"/>
          </ac:picMkLst>
        </pc:picChg>
        <pc:picChg chg="del">
          <ac:chgData name="Schultz, Jesse M (DFW)" userId="359b4e59-4c8b-4c85-b036-e9329dc41520" providerId="ADAL" clId="{F18FAADC-6311-4828-B020-699E8211697E}" dt="2022-01-10T23:30:58.041" v="1720" actId="21"/>
          <ac:picMkLst>
            <pc:docMk/>
            <pc:sldMk cId="2742465263" sldId="633"/>
            <ac:picMk id="6" creationId="{5C378715-95F8-4758-89FF-4C65A94D2A44}"/>
          </ac:picMkLst>
        </pc:picChg>
        <pc:picChg chg="del">
          <ac:chgData name="Schultz, Jesse M (DFW)" userId="359b4e59-4c8b-4c85-b036-e9329dc41520" providerId="ADAL" clId="{F18FAADC-6311-4828-B020-699E8211697E}" dt="2022-01-10T23:30:48.110" v="1718" actId="21"/>
          <ac:picMkLst>
            <pc:docMk/>
            <pc:sldMk cId="2742465263" sldId="633"/>
            <ac:picMk id="11" creationId="{E50589FD-9555-4805-964A-F46D3C223ACB}"/>
          </ac:picMkLst>
        </pc:picChg>
      </pc:sldChg>
      <pc:sldChg chg="addSp delSp modSp add del mod">
        <pc:chgData name="Schultz, Jesse M (DFW)" userId="359b4e59-4c8b-4c85-b036-e9329dc41520" providerId="ADAL" clId="{F18FAADC-6311-4828-B020-699E8211697E}" dt="2022-01-10T23:41:10.510" v="2092" actId="47"/>
        <pc:sldMkLst>
          <pc:docMk/>
          <pc:sldMk cId="3270443368" sldId="634"/>
        </pc:sldMkLst>
        <pc:spChg chg="mod">
          <ac:chgData name="Schultz, Jesse M (DFW)" userId="359b4e59-4c8b-4c85-b036-e9329dc41520" providerId="ADAL" clId="{F18FAADC-6311-4828-B020-699E8211697E}" dt="2022-01-10T23:36:32.242" v="1888" actId="1076"/>
          <ac:spMkLst>
            <pc:docMk/>
            <pc:sldMk cId="3270443368" sldId="634"/>
            <ac:spMk id="4" creationId="{C64EAD28-B597-46FA-9894-F8D73C2FAB66}"/>
          </ac:spMkLst>
        </pc:spChg>
        <pc:spChg chg="add del mod">
          <ac:chgData name="Schultz, Jesse M (DFW)" userId="359b4e59-4c8b-4c85-b036-e9329dc41520" providerId="ADAL" clId="{F18FAADC-6311-4828-B020-699E8211697E}" dt="2022-01-10T23:33:31.558" v="1826"/>
          <ac:spMkLst>
            <pc:docMk/>
            <pc:sldMk cId="3270443368" sldId="634"/>
            <ac:spMk id="9" creationId="{30DCC50D-2AF3-4CC2-A0F7-18D7AC4E85BD}"/>
          </ac:spMkLst>
        </pc:spChg>
        <pc:spChg chg="mod">
          <ac:chgData name="Schultz, Jesse M (DFW)" userId="359b4e59-4c8b-4c85-b036-e9329dc41520" providerId="ADAL" clId="{F18FAADC-6311-4828-B020-699E8211697E}" dt="2022-01-10T23:36:19.608" v="1886" actId="207"/>
          <ac:spMkLst>
            <pc:docMk/>
            <pc:sldMk cId="3270443368" sldId="634"/>
            <ac:spMk id="10" creationId="{B4533F60-6708-4B97-9BDE-839D6802B891}"/>
          </ac:spMkLst>
        </pc:spChg>
        <pc:spChg chg="add del mod">
          <ac:chgData name="Schultz, Jesse M (DFW)" userId="359b4e59-4c8b-4c85-b036-e9329dc41520" providerId="ADAL" clId="{F18FAADC-6311-4828-B020-699E8211697E}" dt="2022-01-10T23:34:48.111" v="1834"/>
          <ac:spMkLst>
            <pc:docMk/>
            <pc:sldMk cId="3270443368" sldId="634"/>
            <ac:spMk id="11" creationId="{148CE796-875C-4B58-8356-3B0E1CE32C55}"/>
          </ac:spMkLst>
        </pc:spChg>
        <pc:spChg chg="add del mod">
          <ac:chgData name="Schultz, Jesse M (DFW)" userId="359b4e59-4c8b-4c85-b036-e9329dc41520" providerId="ADAL" clId="{F18FAADC-6311-4828-B020-699E8211697E}" dt="2022-01-10T23:35:13.653" v="1838"/>
          <ac:spMkLst>
            <pc:docMk/>
            <pc:sldMk cId="3270443368" sldId="634"/>
            <ac:spMk id="12" creationId="{6B5938D0-DD47-41E4-A817-0332715B8986}"/>
          </ac:spMkLst>
        </pc:spChg>
        <pc:picChg chg="add del mod">
          <ac:chgData name="Schultz, Jesse M (DFW)" userId="359b4e59-4c8b-4c85-b036-e9329dc41520" providerId="ADAL" clId="{F18FAADC-6311-4828-B020-699E8211697E}" dt="2022-01-10T23:34:37.329" v="1832" actId="21"/>
          <ac:picMkLst>
            <pc:docMk/>
            <pc:sldMk cId="3270443368" sldId="634"/>
            <ac:picMk id="2" creationId="{987A446B-D437-4851-9A56-1A93F7A6008E}"/>
          </ac:picMkLst>
        </pc:picChg>
        <pc:picChg chg="del mod">
          <ac:chgData name="Schultz, Jesse M (DFW)" userId="359b4e59-4c8b-4c85-b036-e9329dc41520" providerId="ADAL" clId="{F18FAADC-6311-4828-B020-699E8211697E}" dt="2022-01-10T23:38:27.533" v="2052" actId="21"/>
          <ac:picMkLst>
            <pc:docMk/>
            <pc:sldMk cId="3270443368" sldId="634"/>
            <ac:picMk id="3" creationId="{93994E6C-E81C-498C-888D-18961B08A4C9}"/>
          </ac:picMkLst>
        </pc:picChg>
        <pc:picChg chg="del">
          <ac:chgData name="Schultz, Jesse M (DFW)" userId="359b4e59-4c8b-4c85-b036-e9329dc41520" providerId="ADAL" clId="{F18FAADC-6311-4828-B020-699E8211697E}" dt="2022-01-10T23:38:40.070" v="2056" actId="21"/>
          <ac:picMkLst>
            <pc:docMk/>
            <pc:sldMk cId="3270443368" sldId="634"/>
            <ac:picMk id="5" creationId="{387572E2-19D5-42F2-BF61-E694B71004F0}"/>
          </ac:picMkLst>
        </pc:picChg>
        <pc:picChg chg="add del">
          <ac:chgData name="Schultz, Jesse M (DFW)" userId="359b4e59-4c8b-4c85-b036-e9329dc41520" providerId="ADAL" clId="{F18FAADC-6311-4828-B020-699E8211697E}" dt="2022-01-10T23:34:55.719" v="1836"/>
          <ac:picMkLst>
            <pc:docMk/>
            <pc:sldMk cId="3270443368" sldId="634"/>
            <ac:picMk id="6" creationId="{5B422273-E76D-4A9A-B515-964FCA54946B}"/>
          </ac:picMkLst>
        </pc:picChg>
        <pc:picChg chg="del">
          <ac:chgData name="Schultz, Jesse M (DFW)" userId="359b4e59-4c8b-4c85-b036-e9329dc41520" providerId="ADAL" clId="{F18FAADC-6311-4828-B020-699E8211697E}" dt="2022-01-10T23:38:34.106" v="2054" actId="21"/>
          <ac:picMkLst>
            <pc:docMk/>
            <pc:sldMk cId="3270443368" sldId="634"/>
            <ac:picMk id="7" creationId="{E8C24FF4-2629-41F3-AA82-190521B60CF9}"/>
          </ac:picMkLst>
        </pc:picChg>
        <pc:picChg chg="add mod">
          <ac:chgData name="Schultz, Jesse M (DFW)" userId="359b4e59-4c8b-4c85-b036-e9329dc41520" providerId="ADAL" clId="{F18FAADC-6311-4828-B020-699E8211697E}" dt="2022-01-10T23:36:38.527" v="1890" actId="14100"/>
          <ac:picMkLst>
            <pc:docMk/>
            <pc:sldMk cId="3270443368" sldId="634"/>
            <ac:picMk id="13" creationId="{87413709-1843-4879-9F6A-65E57B00E8C8}"/>
          </ac:picMkLst>
        </pc:picChg>
      </pc:sldChg>
      <pc:sldChg chg="addSp delSp modSp add mod ord modNotesTx">
        <pc:chgData name="Schultz, Jesse M (DFW)" userId="359b4e59-4c8b-4c85-b036-e9329dc41520" providerId="ADAL" clId="{F18FAADC-6311-4828-B020-699E8211697E}" dt="2022-01-10T23:41:17.339" v="2094" actId="6549"/>
        <pc:sldMkLst>
          <pc:docMk/>
          <pc:sldMk cId="3170965966" sldId="635"/>
        </pc:sldMkLst>
        <pc:spChg chg="mod">
          <ac:chgData name="Schultz, Jesse M (DFW)" userId="359b4e59-4c8b-4c85-b036-e9329dc41520" providerId="ADAL" clId="{F18FAADC-6311-4828-B020-699E8211697E}" dt="2022-01-10T23:32:39.062" v="1816" actId="27636"/>
          <ac:spMkLst>
            <pc:docMk/>
            <pc:sldMk cId="3170965966" sldId="635"/>
            <ac:spMk id="2" creationId="{00000000-0000-0000-0000-000000000000}"/>
          </ac:spMkLst>
        </pc:spChg>
        <pc:spChg chg="del">
          <ac:chgData name="Schultz, Jesse M (DFW)" userId="359b4e59-4c8b-4c85-b036-e9329dc41520" providerId="ADAL" clId="{F18FAADC-6311-4828-B020-699E8211697E}" dt="2022-01-10T23:32:17.449" v="1809" actId="21"/>
          <ac:spMkLst>
            <pc:docMk/>
            <pc:sldMk cId="3170965966" sldId="635"/>
            <ac:spMk id="9" creationId="{78D170D7-311C-44AB-BC15-8D7F6CC2A29F}"/>
          </ac:spMkLst>
        </pc:spChg>
        <pc:spChg chg="add del">
          <ac:chgData name="Schultz, Jesse M (DFW)" userId="359b4e59-4c8b-4c85-b036-e9329dc41520" providerId="ADAL" clId="{F18FAADC-6311-4828-B020-699E8211697E}" dt="2022-01-10T23:30:36.434" v="1715" actId="21"/>
          <ac:spMkLst>
            <pc:docMk/>
            <pc:sldMk cId="3170965966" sldId="635"/>
            <ac:spMk id="13" creationId="{CF4E8B22-5A44-4E51-9BBD-C0CD804DE3B0}"/>
          </ac:spMkLst>
        </pc:spChg>
        <pc:picChg chg="del">
          <ac:chgData name="Schultz, Jesse M (DFW)" userId="359b4e59-4c8b-4c85-b036-e9329dc41520" providerId="ADAL" clId="{F18FAADC-6311-4828-B020-699E8211697E}" dt="2022-01-10T23:29:46.703" v="1704" actId="478"/>
          <ac:picMkLst>
            <pc:docMk/>
            <pc:sldMk cId="3170965966" sldId="635"/>
            <ac:picMk id="4" creationId="{9A93D588-E179-4ECE-A46D-1D6307F6287A}"/>
          </ac:picMkLst>
        </pc:picChg>
        <pc:picChg chg="del">
          <ac:chgData name="Schultz, Jesse M (DFW)" userId="359b4e59-4c8b-4c85-b036-e9329dc41520" providerId="ADAL" clId="{F18FAADC-6311-4828-B020-699E8211697E}" dt="2022-01-10T23:29:49.580" v="1705" actId="21"/>
          <ac:picMkLst>
            <pc:docMk/>
            <pc:sldMk cId="3170965966" sldId="635"/>
            <ac:picMk id="8" creationId="{C1E7CCFF-E079-4084-AF8C-FA5CCC4158DA}"/>
          </ac:picMkLst>
        </pc:picChg>
        <pc:picChg chg="add del mod">
          <ac:chgData name="Schultz, Jesse M (DFW)" userId="359b4e59-4c8b-4c85-b036-e9329dc41520" providerId="ADAL" clId="{F18FAADC-6311-4828-B020-699E8211697E}" dt="2022-01-10T23:30:14.348" v="1712"/>
          <ac:picMkLst>
            <pc:docMk/>
            <pc:sldMk cId="3170965966" sldId="635"/>
            <ac:picMk id="10" creationId="{EEACC7D1-CC14-428C-B71A-F46C560F75DC}"/>
          </ac:picMkLst>
        </pc:picChg>
        <pc:picChg chg="del">
          <ac:chgData name="Schultz, Jesse M (DFW)" userId="359b4e59-4c8b-4c85-b036-e9329dc41520" providerId="ADAL" clId="{F18FAADC-6311-4828-B020-699E8211697E}" dt="2022-01-10T23:29:50.717" v="1706" actId="478"/>
          <ac:picMkLst>
            <pc:docMk/>
            <pc:sldMk cId="3170965966" sldId="635"/>
            <ac:picMk id="11" creationId="{7B1D1E3D-E4DD-4143-AB7B-11F6FBA99F1A}"/>
          </ac:picMkLst>
        </pc:picChg>
        <pc:picChg chg="add mod">
          <ac:chgData name="Schultz, Jesse M (DFW)" userId="359b4e59-4c8b-4c85-b036-e9329dc41520" providerId="ADAL" clId="{F18FAADC-6311-4828-B020-699E8211697E}" dt="2022-01-10T23:33:04.476" v="1823" actId="1076"/>
          <ac:picMkLst>
            <pc:docMk/>
            <pc:sldMk cId="3170965966" sldId="635"/>
            <ac:picMk id="12" creationId="{993EECC5-86AD-4BC7-A902-43A242216F7D}"/>
          </ac:picMkLst>
        </pc:picChg>
        <pc:picChg chg="add del mod">
          <ac:chgData name="Schultz, Jesse M (DFW)" userId="359b4e59-4c8b-4c85-b036-e9329dc41520" providerId="ADAL" clId="{F18FAADC-6311-4828-B020-699E8211697E}" dt="2022-01-10T23:32:50.823" v="1818" actId="21"/>
          <ac:picMkLst>
            <pc:docMk/>
            <pc:sldMk cId="3170965966" sldId="635"/>
            <ac:picMk id="14" creationId="{A432B0B1-3276-4201-9379-E5F3A9BDD1B8}"/>
          </ac:picMkLst>
        </pc:picChg>
        <pc:picChg chg="add mod">
          <ac:chgData name="Schultz, Jesse M (DFW)" userId="359b4e59-4c8b-4c85-b036-e9329dc41520" providerId="ADAL" clId="{F18FAADC-6311-4828-B020-699E8211697E}" dt="2022-01-10T23:33:09.443" v="1824" actId="1076"/>
          <ac:picMkLst>
            <pc:docMk/>
            <pc:sldMk cId="3170965966" sldId="635"/>
            <ac:picMk id="15" creationId="{E0ABE312-E0A7-42B4-84E6-C09F1EC92843}"/>
          </ac:picMkLst>
        </pc:picChg>
        <pc:picChg chg="add mod">
          <ac:chgData name="Schultz, Jesse M (DFW)" userId="359b4e59-4c8b-4c85-b036-e9329dc41520" providerId="ADAL" clId="{F18FAADC-6311-4828-B020-699E8211697E}" dt="2022-01-10T23:32:58.135" v="1820" actId="1076"/>
          <ac:picMkLst>
            <pc:docMk/>
            <pc:sldMk cId="3170965966" sldId="635"/>
            <ac:picMk id="16" creationId="{001E3E65-BF88-45EB-AEC6-95B0617F64A2}"/>
          </ac:picMkLst>
        </pc:picChg>
      </pc:sldChg>
      <pc:sldChg chg="new del">
        <pc:chgData name="Schultz, Jesse M (DFW)" userId="359b4e59-4c8b-4c85-b036-e9329dc41520" providerId="ADAL" clId="{F18FAADC-6311-4828-B020-699E8211697E}" dt="2022-01-10T23:35:29.182" v="1840" actId="680"/>
        <pc:sldMkLst>
          <pc:docMk/>
          <pc:sldMk cId="1428094016" sldId="636"/>
        </pc:sldMkLst>
      </pc:sldChg>
      <pc:sldChg chg="modSp add del mod">
        <pc:chgData name="Schultz, Jesse M (DFW)" userId="359b4e59-4c8b-4c85-b036-e9329dc41520" providerId="ADAL" clId="{F18FAADC-6311-4828-B020-699E8211697E}" dt="2022-01-10T23:37:05.792" v="1894" actId="47"/>
        <pc:sldMkLst>
          <pc:docMk/>
          <pc:sldMk cId="2632888194" sldId="636"/>
        </pc:sldMkLst>
        <pc:spChg chg="mod">
          <ac:chgData name="Schultz, Jesse M (DFW)" userId="359b4e59-4c8b-4c85-b036-e9329dc41520" providerId="ADAL" clId="{F18FAADC-6311-4828-B020-699E8211697E}" dt="2022-01-10T23:35:56.582" v="1883" actId="20577"/>
          <ac:spMkLst>
            <pc:docMk/>
            <pc:sldMk cId="2632888194" sldId="636"/>
            <ac:spMk id="2" creationId="{00000000-0000-0000-0000-000000000000}"/>
          </ac:spMkLst>
        </pc:spChg>
      </pc:sldChg>
      <pc:sldChg chg="addSp delSp modSp add mod ord modNotesTx">
        <pc:chgData name="Schultz, Jesse M (DFW)" userId="359b4e59-4c8b-4c85-b036-e9329dc41520" providerId="ADAL" clId="{F18FAADC-6311-4828-B020-699E8211697E}" dt="2022-01-10T23:41:06.584" v="2091"/>
        <pc:sldMkLst>
          <pc:docMk/>
          <pc:sldMk cId="3974724099" sldId="637"/>
        </pc:sldMkLst>
        <pc:spChg chg="mod">
          <ac:chgData name="Schultz, Jesse M (DFW)" userId="359b4e59-4c8b-4c85-b036-e9329dc41520" providerId="ADAL" clId="{F18FAADC-6311-4828-B020-699E8211697E}" dt="2022-01-10T23:38:50.809" v="2058" actId="1076"/>
          <ac:spMkLst>
            <pc:docMk/>
            <pc:sldMk cId="3974724099" sldId="637"/>
            <ac:spMk id="2" creationId="{00000000-0000-0000-0000-000000000000}"/>
          </ac:spMkLst>
        </pc:spChg>
        <pc:spChg chg="mod">
          <ac:chgData name="Schultz, Jesse M (DFW)" userId="359b4e59-4c8b-4c85-b036-e9329dc41520" providerId="ADAL" clId="{F18FAADC-6311-4828-B020-699E8211697E}" dt="2022-01-10T23:39:01.162" v="2060" actId="1076"/>
          <ac:spMkLst>
            <pc:docMk/>
            <pc:sldMk cId="3974724099" sldId="637"/>
            <ac:spMk id="9" creationId="{78D170D7-311C-44AB-BC15-8D7F6CC2A29F}"/>
          </ac:spMkLst>
        </pc:spChg>
        <pc:spChg chg="del">
          <ac:chgData name="Schultz, Jesse M (DFW)" userId="359b4e59-4c8b-4c85-b036-e9329dc41520" providerId="ADAL" clId="{F18FAADC-6311-4828-B020-699E8211697E}" dt="2022-01-10T23:38:21.354" v="2050" actId="21"/>
          <ac:spMkLst>
            <pc:docMk/>
            <pc:sldMk cId="3974724099" sldId="637"/>
            <ac:spMk id="13" creationId="{CF4E8B22-5A44-4E51-9BBD-C0CD804DE3B0}"/>
          </ac:spMkLst>
        </pc:spChg>
        <pc:spChg chg="add mod">
          <ac:chgData name="Schultz, Jesse M (DFW)" userId="359b4e59-4c8b-4c85-b036-e9329dc41520" providerId="ADAL" clId="{F18FAADC-6311-4828-B020-699E8211697E}" dt="2022-01-10T23:40:49.076" v="2089" actId="1076"/>
          <ac:spMkLst>
            <pc:docMk/>
            <pc:sldMk cId="3974724099" sldId="637"/>
            <ac:spMk id="15" creationId="{EE23033B-1E74-448A-9DFB-5A688BD7CDA6}"/>
          </ac:spMkLst>
        </pc:spChg>
        <pc:picChg chg="del">
          <ac:chgData name="Schultz, Jesse M (DFW)" userId="359b4e59-4c8b-4c85-b036-e9329dc41520" providerId="ADAL" clId="{F18FAADC-6311-4828-B020-699E8211697E}" dt="2022-01-10T23:38:15.842" v="2048" actId="478"/>
          <ac:picMkLst>
            <pc:docMk/>
            <pc:sldMk cId="3974724099" sldId="637"/>
            <ac:picMk id="4" creationId="{9A93D588-E179-4ECE-A46D-1D6307F6287A}"/>
          </ac:picMkLst>
        </pc:picChg>
        <pc:picChg chg="del">
          <ac:chgData name="Schultz, Jesse M (DFW)" userId="359b4e59-4c8b-4c85-b036-e9329dc41520" providerId="ADAL" clId="{F18FAADC-6311-4828-B020-699E8211697E}" dt="2022-01-10T23:38:18.500" v="2049" actId="21"/>
          <ac:picMkLst>
            <pc:docMk/>
            <pc:sldMk cId="3974724099" sldId="637"/>
            <ac:picMk id="8" creationId="{C1E7CCFF-E079-4084-AF8C-FA5CCC4158DA}"/>
          </ac:picMkLst>
        </pc:picChg>
        <pc:picChg chg="add mod">
          <ac:chgData name="Schultz, Jesse M (DFW)" userId="359b4e59-4c8b-4c85-b036-e9329dc41520" providerId="ADAL" clId="{F18FAADC-6311-4828-B020-699E8211697E}" dt="2022-01-10T23:39:44.760" v="2065" actId="1076"/>
          <ac:picMkLst>
            <pc:docMk/>
            <pc:sldMk cId="3974724099" sldId="637"/>
            <ac:picMk id="10" creationId="{2FFC4455-DA5F-4C15-927E-CFC28847C1D7}"/>
          </ac:picMkLst>
        </pc:picChg>
        <pc:picChg chg="del">
          <ac:chgData name="Schultz, Jesse M (DFW)" userId="359b4e59-4c8b-4c85-b036-e9329dc41520" providerId="ADAL" clId="{F18FAADC-6311-4828-B020-699E8211697E}" dt="2022-01-10T23:38:22.582" v="2051" actId="478"/>
          <ac:picMkLst>
            <pc:docMk/>
            <pc:sldMk cId="3974724099" sldId="637"/>
            <ac:picMk id="11" creationId="{7B1D1E3D-E4DD-4143-AB7B-11F6FBA99F1A}"/>
          </ac:picMkLst>
        </pc:picChg>
        <pc:picChg chg="add mod">
          <ac:chgData name="Schultz, Jesse M (DFW)" userId="359b4e59-4c8b-4c85-b036-e9329dc41520" providerId="ADAL" clId="{F18FAADC-6311-4828-B020-699E8211697E}" dt="2022-01-10T23:39:58.570" v="2069" actId="14100"/>
          <ac:picMkLst>
            <pc:docMk/>
            <pc:sldMk cId="3974724099" sldId="637"/>
            <ac:picMk id="12" creationId="{38575BDA-6041-4A81-994E-A204C811B173}"/>
          </ac:picMkLst>
        </pc:picChg>
        <pc:picChg chg="add mod">
          <ac:chgData name="Schultz, Jesse M (DFW)" userId="359b4e59-4c8b-4c85-b036-e9329dc41520" providerId="ADAL" clId="{F18FAADC-6311-4828-B020-699E8211697E}" dt="2022-01-10T23:39:49.671" v="2066" actId="14100"/>
          <ac:picMkLst>
            <pc:docMk/>
            <pc:sldMk cId="3974724099" sldId="637"/>
            <ac:picMk id="14" creationId="{F3E574CF-5C21-424E-9B66-25964BDD7C3A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tateofwa-my.sharepoint.com/personal/jesse_schultz_dfw_wa_gov/Documents/Desktop/Monitoring/Database/CRBT/2021/Book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stateofwa-my.sharepoint.com/personal/jesse_schultz_dfw_wa_gov/Documents/Desktop/Monitoring/Database/CRBT/2021/Book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14F-48AC-9EE0-3FE5D199319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14F-48AC-9EE0-3FE5D199319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14F-48AC-9EE0-3FE5D199319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14F-48AC-9EE0-3FE5D199319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14F-48AC-9EE0-3FE5D199319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14F-48AC-9EE0-3FE5D199319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181 eDNA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14F-48AC-9EE0-3FE5D199319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654 Benthic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D14F-48AC-9EE0-3FE5D199319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1450 Plankton Tows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D14F-48AC-9EE0-3FE5D199319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639 Substrates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D14F-48AC-9EE0-3FE5D199319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834 Visual Shoreline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D14F-48AC-9EE0-3FE5D1993193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832</a:t>
                    </a:r>
                    <a:r>
                      <a:rPr lang="en-US" baseline="0" dirty="0"/>
                      <a:t> Water Quality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D14F-48AC-9EE0-3FE5D19931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Presentation!$A$1:$A$6</c:f>
              <c:strCache>
                <c:ptCount val="6"/>
                <c:pt idx="0">
                  <c:v>eDNA</c:v>
                </c:pt>
                <c:pt idx="1">
                  <c:v>Petite PONAR Grab Sampler</c:v>
                </c:pt>
                <c:pt idx="2">
                  <c:v>Plankton Tows</c:v>
                </c:pt>
                <c:pt idx="3">
                  <c:v>Substrates</c:v>
                </c:pt>
                <c:pt idx="4">
                  <c:v>Visual Shoreline</c:v>
                </c:pt>
                <c:pt idx="5">
                  <c:v>Water Quality</c:v>
                </c:pt>
              </c:strCache>
            </c:strRef>
          </c:cat>
          <c:val>
            <c:numRef>
              <c:f>Presentation!$B$1:$B$6</c:f>
              <c:numCache>
                <c:formatCode>General</c:formatCode>
                <c:ptCount val="6"/>
                <c:pt idx="0">
                  <c:v>181</c:v>
                </c:pt>
                <c:pt idx="1">
                  <c:v>654</c:v>
                </c:pt>
                <c:pt idx="2">
                  <c:v>1450</c:v>
                </c:pt>
                <c:pt idx="3">
                  <c:v>639</c:v>
                </c:pt>
                <c:pt idx="4">
                  <c:v>834</c:v>
                </c:pt>
                <c:pt idx="5">
                  <c:v>832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14F-48AC-9EE0-3FE5D19931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C67-4B78-B73D-91932922930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C67-4B78-B73D-91932922930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C67-4B78-B73D-91932922930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C67-4B78-B73D-91932922930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C67-4B78-B73D-91932922930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C67-4B78-B73D-91932922930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519 eDNA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C67-4B78-B73D-91932922930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700 Substrates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C67-4B78-B73D-91932922930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1670 Plankton Tows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AC67-4B78-B73D-91932922930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700 Benthic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AC67-4B78-B73D-91932922930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835 Visual Shoreline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AC67-4B78-B73D-919329229304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835 Water</a:t>
                    </a:r>
                    <a:r>
                      <a:rPr lang="en-US" baseline="0" dirty="0"/>
                      <a:t> Quality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AC67-4B78-B73D-9193292293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Presentation!$A$25:$A$30</c:f>
              <c:strCache>
                <c:ptCount val="6"/>
                <c:pt idx="0">
                  <c:v>eDNA</c:v>
                </c:pt>
                <c:pt idx="1">
                  <c:v>Petite PONAR Grab Sampler</c:v>
                </c:pt>
                <c:pt idx="2">
                  <c:v>Plankton Tows</c:v>
                </c:pt>
                <c:pt idx="3">
                  <c:v>Substrates</c:v>
                </c:pt>
                <c:pt idx="4">
                  <c:v>Visual Shoreline</c:v>
                </c:pt>
                <c:pt idx="5">
                  <c:v>Water Quality</c:v>
                </c:pt>
              </c:strCache>
            </c:strRef>
          </c:cat>
          <c:val>
            <c:numRef>
              <c:f>Presentation!$B$25:$B$30</c:f>
              <c:numCache>
                <c:formatCode>General</c:formatCode>
                <c:ptCount val="6"/>
                <c:pt idx="0">
                  <c:v>519</c:v>
                </c:pt>
                <c:pt idx="1">
                  <c:v>700</c:v>
                </c:pt>
                <c:pt idx="2">
                  <c:v>1670</c:v>
                </c:pt>
                <c:pt idx="3">
                  <c:v>700</c:v>
                </c:pt>
                <c:pt idx="4">
                  <c:v>835</c:v>
                </c:pt>
                <c:pt idx="5">
                  <c:v>835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C67-4B78-B73D-9193292293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498022D-315E-4DCD-83AA-FDE09CA1E5F4}" type="datetimeFigureOut">
              <a:rPr lang="en-US" smtClean="0"/>
              <a:pPr/>
              <a:t>1/10/2022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18A62F8-8ED1-4F04-A5B0-86B7049682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791021A-CA97-4BFD-87B6-2FBD359036F0}" type="datetimeFigureOut">
              <a:rPr lang="en-US" smtClean="0"/>
              <a:pPr/>
              <a:t>1/10/2022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A628E4F-335F-45F5-A2FC-FE9487D090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5413" indent="-225413">
              <a:buFont typeface="Arial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12C27-AC9B-44BC-9FB0-0A9CBE03D791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5413" indent="-225413">
              <a:buFont typeface="Arial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12C27-AC9B-44BC-9FB0-0A9CBE03D79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322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5413" indent="-225413">
              <a:buFont typeface="Arial" pitchFamily="34" charset="0"/>
              <a:buChar char="•"/>
            </a:pPr>
            <a:r>
              <a:rPr lang="en-US" dirty="0"/>
              <a:t>The Chehalis I-5 disaster is an example of infrastructure repair</a:t>
            </a:r>
          </a:p>
          <a:p>
            <a:pPr marL="225413" indent="-225413">
              <a:buFont typeface="Arial" pitchFamily="34" charset="0"/>
              <a:buChar char="•"/>
            </a:pPr>
            <a:r>
              <a:rPr lang="en-US" dirty="0"/>
              <a:t>Tailor flood management programs locally</a:t>
            </a:r>
          </a:p>
          <a:p>
            <a:pPr marL="225413" indent="-225413">
              <a:buFont typeface="Arial" pitchFamily="34" charset="0"/>
              <a:buChar char="•"/>
            </a:pPr>
            <a:r>
              <a:rPr lang="en-US" dirty="0"/>
              <a:t>Federal minimum to protect against risk is low</a:t>
            </a:r>
          </a:p>
          <a:p>
            <a:pPr marL="225413" indent="-225413">
              <a:buFont typeface="Arial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12C27-AC9B-44BC-9FB0-0A9CBE03D79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600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585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222222"/>
                </a:solidFill>
                <a:effectLst/>
              </a:rPr>
              <a:t>Northern </a:t>
            </a:r>
            <a:r>
              <a:rPr lang="en-US" sz="1200" dirty="0">
                <a:solidFill>
                  <a:srgbClr val="222222"/>
                </a:solidFill>
              </a:rPr>
              <a:t>P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ike have light horizontal spots on a dark background</a:t>
            </a:r>
            <a:endParaRPr lang="en-US" sz="1200" dirty="0">
              <a:solidFill>
                <a:srgbClr val="222222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222222"/>
                </a:solidFill>
                <a:effectLst/>
              </a:rPr>
              <a:t>Tiger Muskies have dark spots or vertical stripes on a light background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222222"/>
                </a:solidFill>
                <a:effectLst/>
              </a:rPr>
              <a:t>Grass Pickerel do not have spots on fin and average size 12 inches</a:t>
            </a:r>
          </a:p>
          <a:p>
            <a:pPr marL="225413" indent="-225413">
              <a:buFont typeface="Arial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12C27-AC9B-44BC-9FB0-0A9CBE03D791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513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5413" indent="-225413">
              <a:buFont typeface="Arial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12C27-AC9B-44BC-9FB0-0A9CBE03D79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609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645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793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rgbClr val="007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A5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143000"/>
          </a:xfrm>
        </p:spPr>
        <p:txBody>
          <a:bodyPr>
            <a:normAutofit/>
          </a:bodyPr>
          <a:lstStyle>
            <a:lvl1pPr>
              <a:defRPr sz="4200" b="1" baseline="0">
                <a:solidFill>
                  <a:schemeClr val="bg1"/>
                </a:solidFill>
                <a:latin typeface="Rockwell" panose="020606030202050204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8557A"/>
                </a:solidFill>
              </a:defRPr>
            </a:lvl1pPr>
          </a:lstStyle>
          <a:p>
            <a:fld id="{82765077-33CD-41D0-80AC-47D3807B673C}" type="datetime1">
              <a:rPr lang="en-US" smtClean="0"/>
              <a:t>1/10/2022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Department of Fish and Wildlife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811" y="5485865"/>
            <a:ext cx="1620377" cy="109017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3429000"/>
            <a:ext cx="9144000" cy="76200"/>
          </a:xfrm>
          <a:prstGeom prst="rect">
            <a:avLst/>
          </a:prstGeom>
          <a:solidFill>
            <a:srgbClr val="92D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057400"/>
            <a:ext cx="9144000" cy="2743200"/>
          </a:xfrm>
          <a:prstGeom prst="rect">
            <a:avLst/>
          </a:prstGeom>
          <a:solidFill>
            <a:srgbClr val="067B54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2667000"/>
            <a:ext cx="6400800" cy="13716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6A5E-8619-44AD-8680-5D858FB0EE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Department of Fish and Wildlife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43175"/>
            <a:ext cx="1303111" cy="1619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67B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38" y="4406900"/>
            <a:ext cx="8221362" cy="1362075"/>
          </a:xfrm>
        </p:spPr>
        <p:txBody>
          <a:bodyPr anchor="t">
            <a:normAutofit/>
          </a:bodyPr>
          <a:lstStyle>
            <a:lvl1pPr algn="l">
              <a:defRPr sz="3200" b="1" cap="all">
                <a:solidFill>
                  <a:schemeClr val="bg1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38" y="2906713"/>
            <a:ext cx="8221362" cy="1500187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bg1">
                    <a:lumMod val="8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D922B-BF29-4915-98DA-916F1ADF4C66}" type="datetime1">
              <a:rPr lang="en-US" smtClean="0"/>
              <a:t>1/10/2022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Department of Fish and Wildlife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44910" y="274638"/>
            <a:ext cx="8241890" cy="868362"/>
          </a:xfrm>
        </p:spPr>
        <p:txBody>
          <a:bodyPr/>
          <a:lstStyle>
            <a:lvl1pPr algn="l">
              <a:defRPr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44910" y="1582257"/>
            <a:ext cx="8241890" cy="4647093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274320">
              <a:defRPr sz="3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640080" indent="-182880">
              <a:defRPr sz="2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005840"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188720"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Footer Placeholder 3"/>
          <p:cNvSpPr>
            <a:spLocks noGrp="1"/>
          </p:cNvSpPr>
          <p:nvPr userDrawn="1">
            <p:ph type="ftr" sz="quarter" idx="4294967295"/>
          </p:nvPr>
        </p:nvSpPr>
        <p:spPr>
          <a:xfrm>
            <a:off x="898712" y="6508791"/>
            <a:ext cx="2895600" cy="271054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Department of Fish and Wildlife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0" y="6126163"/>
            <a:ext cx="9144000" cy="731837"/>
            <a:chOff x="0" y="6126163"/>
            <a:chExt cx="9144000" cy="731837"/>
          </a:xfrm>
        </p:grpSpPr>
        <p:sp>
          <p:nvSpPr>
            <p:cNvPr id="22" name="Rectangle 21"/>
            <p:cNvSpPr/>
            <p:nvPr userDrawn="1"/>
          </p:nvSpPr>
          <p:spPr>
            <a:xfrm>
              <a:off x="0" y="6477000"/>
              <a:ext cx="9144000" cy="381000"/>
            </a:xfrm>
            <a:prstGeom prst="rect">
              <a:avLst/>
            </a:prstGeom>
            <a:solidFill>
              <a:srgbClr val="067B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0" y="6423843"/>
              <a:ext cx="9144000" cy="53157"/>
            </a:xfrm>
            <a:prstGeom prst="rect">
              <a:avLst/>
            </a:prstGeom>
            <a:solidFill>
              <a:srgbClr val="8AC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6126163"/>
              <a:ext cx="533400" cy="662805"/>
            </a:xfrm>
            <a:prstGeom prst="rect">
              <a:avLst/>
            </a:prstGeom>
          </p:spPr>
        </p:pic>
        <p:sp>
          <p:nvSpPr>
            <p:cNvPr id="25" name="Footer Placeholder 3"/>
            <p:cNvSpPr txBox="1">
              <a:spLocks/>
            </p:cNvSpPr>
            <p:nvPr userDrawn="1"/>
          </p:nvSpPr>
          <p:spPr>
            <a:xfrm>
              <a:off x="898712" y="6508791"/>
              <a:ext cx="2895600" cy="27105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000" kern="120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Rockwell" panose="02060603020205020403" pitchFamily="18" charset="0"/>
                </a:rPr>
                <a:t>Department of Fish and Wildlife</a:t>
              </a: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>
            <a:lvl1pPr algn="l">
              <a:defRPr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>
            <a:lvl1pPr marL="0" indent="0">
              <a:buNone/>
              <a:defRPr sz="2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>
            <a:lvl1pPr marL="0" indent="0">
              <a:buNone/>
              <a:defRPr sz="2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53200" y="6538476"/>
            <a:ext cx="2133600" cy="24332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6FD19E62-BC16-499C-BCF6-4003BBF36118}" type="datetime1">
              <a:rPr lang="en-US" smtClean="0"/>
              <a:t>1/10/2022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28700" y="6510746"/>
            <a:ext cx="2895600" cy="271054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Department of Fish and Wildlife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67B5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6423843"/>
            <a:ext cx="9144000" cy="53157"/>
          </a:xfrm>
          <a:prstGeom prst="rect">
            <a:avLst/>
          </a:prstGeom>
          <a:solidFill>
            <a:srgbClr val="8AC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126163"/>
            <a:ext cx="533400" cy="662805"/>
          </a:xfrm>
          <a:prstGeom prst="rect">
            <a:avLst/>
          </a:prstGeom>
        </p:spPr>
      </p:pic>
      <p:sp>
        <p:nvSpPr>
          <p:cNvPr id="16" name="Footer Placeholder 3"/>
          <p:cNvSpPr txBox="1">
            <a:spLocks/>
          </p:cNvSpPr>
          <p:nvPr userDrawn="1"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ckwell" panose="02060603020205020403" pitchFamily="18" charset="0"/>
              </a:rPr>
              <a:t>Department of Fish and Wildlife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>
            <a:lvl1pPr algn="l">
              <a:defRPr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43451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182880">
              <a:defRPr sz="3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548640" indent="-182880">
              <a:defRPr sz="2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822960" indent="-182880"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005840" indent="-182880"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5151A-E2C5-4ED2-9BAB-00060720DC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Department of Fish and Wildlife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6126163"/>
            <a:ext cx="9144000" cy="731837"/>
            <a:chOff x="0" y="6126163"/>
            <a:chExt cx="9144000" cy="731837"/>
          </a:xfrm>
        </p:grpSpPr>
        <p:sp>
          <p:nvSpPr>
            <p:cNvPr id="11" name="Rectangle 10"/>
            <p:cNvSpPr/>
            <p:nvPr userDrawn="1"/>
          </p:nvSpPr>
          <p:spPr>
            <a:xfrm>
              <a:off x="0" y="6477000"/>
              <a:ext cx="9144000" cy="381000"/>
            </a:xfrm>
            <a:prstGeom prst="rect">
              <a:avLst/>
            </a:prstGeom>
            <a:solidFill>
              <a:srgbClr val="067B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0" y="6423843"/>
              <a:ext cx="9144000" cy="53157"/>
            </a:xfrm>
            <a:prstGeom prst="rect">
              <a:avLst/>
            </a:prstGeom>
            <a:solidFill>
              <a:srgbClr val="8AC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6126163"/>
              <a:ext cx="533400" cy="662805"/>
            </a:xfrm>
            <a:prstGeom prst="rect">
              <a:avLst/>
            </a:prstGeom>
          </p:spPr>
        </p:pic>
        <p:sp>
          <p:nvSpPr>
            <p:cNvPr id="14" name="Footer Placeholder 3"/>
            <p:cNvSpPr txBox="1">
              <a:spLocks/>
            </p:cNvSpPr>
            <p:nvPr userDrawn="1"/>
          </p:nvSpPr>
          <p:spPr>
            <a:xfrm>
              <a:off x="898712" y="6508791"/>
              <a:ext cx="2895600" cy="27105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000" kern="120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Rockwell" panose="02060603020205020403" pitchFamily="18" charset="0"/>
                </a:rPr>
                <a:t>Department of Fish and Wildlife</a:t>
              </a: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>
            <a:lvl1pPr algn="l">
              <a:defRPr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BBE2-5F6F-4D5C-8A50-5303070F8DA4}" type="datetime1">
              <a:rPr lang="en-US" smtClean="0"/>
              <a:t>1/10/2022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Department of Fish and Wildlife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67B5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423843"/>
            <a:ext cx="9144000" cy="53157"/>
          </a:xfrm>
          <a:prstGeom prst="rect">
            <a:avLst/>
          </a:prstGeom>
          <a:solidFill>
            <a:srgbClr val="8AC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126163"/>
            <a:ext cx="533400" cy="662805"/>
          </a:xfrm>
          <a:prstGeom prst="rect">
            <a:avLst/>
          </a:prstGeom>
        </p:spPr>
      </p:pic>
      <p:sp>
        <p:nvSpPr>
          <p:cNvPr id="9" name="Footer Placeholder 3"/>
          <p:cNvSpPr txBox="1">
            <a:spLocks/>
          </p:cNvSpPr>
          <p:nvPr userDrawn="1"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ckwell" panose="02060603020205020403" pitchFamily="18" charset="0"/>
              </a:rPr>
              <a:t>Department of Fish and Wildlife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>
            <a:lvl1pPr algn="l">
              <a:defRPr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0" y="6452574"/>
            <a:ext cx="21336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89B539B5-AD2A-4CAB-A137-2BA90BE6C7D9}" type="datetime1">
              <a:rPr lang="en-US" smtClean="0"/>
              <a:t>1/10/2022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66800" y="6507501"/>
            <a:ext cx="2895600" cy="27429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1pPr>
          </a:lstStyle>
          <a:p>
            <a:pPr algn="l"/>
            <a:r>
              <a:rPr lang="en-US" dirty="0"/>
              <a:t>Department of Fish and Wildlife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67B5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423843"/>
            <a:ext cx="9144000" cy="53157"/>
          </a:xfrm>
          <a:prstGeom prst="rect">
            <a:avLst/>
          </a:prstGeom>
          <a:solidFill>
            <a:srgbClr val="8AC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126163"/>
            <a:ext cx="533400" cy="662805"/>
          </a:xfrm>
          <a:prstGeom prst="rect">
            <a:avLst/>
          </a:prstGeom>
        </p:spPr>
      </p:pic>
      <p:sp>
        <p:nvSpPr>
          <p:cNvPr id="12" name="Footer Placeholder 3"/>
          <p:cNvSpPr txBox="1">
            <a:spLocks/>
          </p:cNvSpPr>
          <p:nvPr userDrawn="1"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ckwell" panose="02060603020205020403" pitchFamily="18" charset="0"/>
              </a:rPr>
              <a:t>Department of Fish and Wildlife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422-9406-4CD4-B40A-16DCF7B2BFBB}" type="datetime1">
              <a:rPr lang="en-US" smtClean="0"/>
              <a:t>1/10/2022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Department of Fish and Wildlife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6126163"/>
            <a:ext cx="9144000" cy="731837"/>
            <a:chOff x="0" y="6126163"/>
            <a:chExt cx="9144000" cy="731837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6477000"/>
              <a:ext cx="9144000" cy="381000"/>
            </a:xfrm>
            <a:prstGeom prst="rect">
              <a:avLst/>
            </a:prstGeom>
            <a:solidFill>
              <a:srgbClr val="067B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0" y="6423843"/>
              <a:ext cx="9144000" cy="53157"/>
            </a:xfrm>
            <a:prstGeom prst="rect">
              <a:avLst/>
            </a:prstGeom>
            <a:solidFill>
              <a:srgbClr val="8AC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6126163"/>
              <a:ext cx="533400" cy="662805"/>
            </a:xfrm>
            <a:prstGeom prst="rect">
              <a:avLst/>
            </a:prstGeom>
          </p:spPr>
        </p:pic>
        <p:sp>
          <p:nvSpPr>
            <p:cNvPr id="8" name="Footer Placeholder 3"/>
            <p:cNvSpPr txBox="1">
              <a:spLocks/>
            </p:cNvSpPr>
            <p:nvPr userDrawn="1"/>
          </p:nvSpPr>
          <p:spPr>
            <a:xfrm>
              <a:off x="898712" y="6508791"/>
              <a:ext cx="2895600" cy="27105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000" kern="120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Rockwell" panose="02060603020205020403" pitchFamily="18" charset="0"/>
                </a:rPr>
                <a:t>Department of Fish and Wildlife</a:t>
              </a: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89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7638"/>
            <a:ext cx="8229600" cy="4708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1666E-D208-4C7F-B43B-32840E55BEDD}" type="datetime1">
              <a:rPr lang="en-US" smtClean="0"/>
              <a:t>1/10/2022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Department of Fish and Wildlife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3201E-BAD4-4887-93F2-D695096208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51" r:id="rId3"/>
    <p:sldLayoutId id="2147483666" r:id="rId4"/>
    <p:sldLayoutId id="2147483667" r:id="rId5"/>
    <p:sldLayoutId id="2147483668" r:id="rId6"/>
    <p:sldLayoutId id="2147483661" r:id="rId7"/>
    <p:sldLayoutId id="2147483654" r:id="rId8"/>
    <p:sldLayoutId id="2147483655" r:id="rId9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200" b="0" kern="1200">
          <a:solidFill>
            <a:srgbClr val="0070C0"/>
          </a:solidFill>
          <a:latin typeface="Rockwell" panose="02060603020205020403" pitchFamily="18" charset="0"/>
          <a:ea typeface="Roboto Slab" pitchFamily="2" charset="0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1pPr>
      <a:lvl2pPr marL="365760" indent="-18288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2pPr>
      <a:lvl3pPr marL="54864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3pPr>
      <a:lvl4pPr marL="73152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4pPr>
      <a:lvl5pPr marL="914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s://gcc02.safelinks.protection.outlook.com/?url=https%3A%2F%2Fwww.airnow.gov%2F%3Fcity%3DOlympia%26state%3DWA%26country%3DUSA&amp;data=04%7C01%7CJesse.Schultz%40dfw.wa.gov%7C2ad928fb571d4f5338b108d955e19d7d%7C11d0e217264e400a8ba057dcc127d72d%7C0%7C0%7C637635249868187690%7CUnknown%7CTWFpbGZsb3d8eyJWIjoiMC4wLjAwMDAiLCJQIjoiV2luMzIiLCJBTiI6Ik1haWwiLCJXVCI6Mn0%3D%7C1000&amp;sdata=vgB9gaHCzKvTxPwa4sFfmYrC%2BJYt2UtmCbY4xyZ868o%3D&amp;reserved=0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gcc02.safelinks.protection.outlook.com/?url=https%3A%2F%2Fapps.apple.com%2Fus%2Fapp%2Fepa-airnow%2Fid467653238&amp;data=04%7C01%7CJesse.Schultz%40dfw.wa.gov%7C2ad928fb571d4f5338b108d955e19d7d%7C11d0e217264e400a8ba057dcc127d72d%7C0%7C0%7C637635249868187690%7CUnknown%7CTWFpbGZsb3d8eyJWIjoiMC4wLjAwMDAiLCJQIjoiV2luMzIiLCJBTiI6Ik1haWwiLCJXVCI6Mn0%3D%7C1000&amp;sdata=8xcirDSwgX1%2B30yhDYq9pR4NEUwTpR3t%2BEktMr8v4oQ%3D&amp;reserved=0" TargetMode="External"/><Relationship Id="rId5" Type="http://schemas.openxmlformats.org/officeDocument/2006/relationships/hyperlink" Target="https://gcc02.safelinks.protection.outlook.com/?url=https%3A%2F%2Fsowa.sumtotal.host%2Frcore%2Fc%2Fdash%2Fhome%2Fwelcome%3FisDeepLink%3D1&amp;data=04%7C01%7CJesse.Schultz%40dfw.wa.gov%7C2ad928fb571d4f5338b108d955e19d7d%7C11d0e217264e400a8ba057dcc127d72d%7C0%7C0%7C637635249868177729%7CUnknown%7CTWFpbGZsb3d8eyJWIjoiMC4wLjAwMDAiLCJQIjoiV2luMzIiLCJBTiI6Ik1haWwiLCJXVCI6Mn0%3D%7C1000&amp;sdata=AqL7c3cf4KsgcpIMoCvAqkQUmYoi13fhf9ZdMgYIQ1I%3D&amp;reserved=0" TargetMode="Externa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Columbia River Basin Dreissenid Mussel Monitoring Forum</a:t>
            </a:r>
            <a:endParaRPr lang="en-US" dirty="0">
              <a:latin typeface="Rockwell" panose="020606030202050204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852782"/>
            <a:ext cx="9144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Jesse Schultz, Aquatic Invasive Species Unit</a:t>
            </a:r>
          </a:p>
          <a:p>
            <a:pPr algn="ctr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January 11, 2022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WDFW ZQM Teams </a:t>
            </a:r>
            <a:r>
              <a:rPr lang="en-US" sz="2000" dirty="0"/>
              <a:t>(2-person and a boat)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3962400" cy="485541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2021May - November</a:t>
            </a:r>
          </a:p>
          <a:p>
            <a:pPr marL="182880" lvl="1" indent="-182880"/>
            <a:r>
              <a:rPr lang="en-US" dirty="0"/>
              <a:t>Olympia (western WA)</a:t>
            </a:r>
          </a:p>
          <a:p>
            <a:pPr marL="182880" lvl="1" indent="-182880"/>
            <a:r>
              <a:rPr lang="en-US" dirty="0"/>
              <a:t>Spokane (eastern WA)</a:t>
            </a:r>
          </a:p>
          <a:p>
            <a:pPr marL="182880" lvl="1" indent="-182880"/>
            <a:r>
              <a:rPr lang="en-US" dirty="0"/>
              <a:t>Ephrata (central WA)</a:t>
            </a:r>
          </a:p>
          <a:p>
            <a:pPr marL="365760" lvl="2" indent="-182880"/>
            <a:r>
              <a:rPr lang="en-US" dirty="0"/>
              <a:t>August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143001"/>
            <a:ext cx="4114800" cy="485541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2022 May - November </a:t>
            </a:r>
          </a:p>
          <a:p>
            <a:pPr marL="182880" lvl="1" indent="-182880"/>
            <a:r>
              <a:rPr lang="en-US" dirty="0"/>
              <a:t>Olympia (western WA)</a:t>
            </a:r>
          </a:p>
          <a:p>
            <a:pPr marL="182880" lvl="1" indent="-182880"/>
            <a:r>
              <a:rPr lang="en-US" dirty="0"/>
              <a:t>Spokane (eastern WA)</a:t>
            </a:r>
          </a:p>
          <a:p>
            <a:pPr marL="182880" lvl="1" indent="-182880"/>
            <a:r>
              <a:rPr lang="en-US" dirty="0"/>
              <a:t>Ephrata (central WA)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433D9F-E778-4C54-A723-F5DDEDD43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3429000"/>
            <a:ext cx="2228850" cy="2971800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247EB46-42FC-4F2D-80AD-A66AF557BC4E}"/>
              </a:ext>
            </a:extLst>
          </p:cNvPr>
          <p:cNvSpPr txBox="1">
            <a:spLocks/>
          </p:cNvSpPr>
          <p:nvPr/>
        </p:nvSpPr>
        <p:spPr>
          <a:xfrm>
            <a:off x="5838825" y="3775396"/>
            <a:ext cx="4114800" cy="4855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54864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73152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914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Staff</a:t>
            </a:r>
            <a:endParaRPr lang="en-US" sz="1600" dirty="0"/>
          </a:p>
          <a:p>
            <a:pPr marL="182880" lvl="1"/>
            <a:r>
              <a:rPr lang="en-US" sz="1600" dirty="0"/>
              <a:t>Permanent</a:t>
            </a:r>
          </a:p>
          <a:p>
            <a:pPr marL="182880" lvl="1"/>
            <a:r>
              <a:rPr lang="en-US" sz="1600" dirty="0"/>
              <a:t>Project career seasonal</a:t>
            </a:r>
          </a:p>
          <a:p>
            <a:pPr marL="182880" lvl="1"/>
            <a:r>
              <a:rPr lang="en-US" sz="1600" dirty="0"/>
              <a:t>Non-permanent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196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algn="l"/>
            <a:r>
              <a:rPr lang="en-US" dirty="0"/>
              <a:t>New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143000"/>
            <a:ext cx="3886200" cy="4914900"/>
          </a:xfrm>
        </p:spPr>
        <p:txBody>
          <a:bodyPr>
            <a:normAutofit/>
          </a:bodyPr>
          <a:lstStyle/>
          <a:p>
            <a:pPr marL="182880" lvl="1" indent="-182880"/>
            <a:r>
              <a:rPr lang="en-US" sz="2000" dirty="0"/>
              <a:t> Don’t Move a Mussel t-shirts </a:t>
            </a:r>
          </a:p>
          <a:p>
            <a:pPr marL="182880" lvl="1" indent="-182880"/>
            <a:r>
              <a:rPr lang="en-US" sz="2000" dirty="0"/>
              <a:t>Don’t Let It Loose tailgate wrap and working on zebra/quagga mussel wrap</a:t>
            </a:r>
          </a:p>
          <a:p>
            <a:pPr marL="182880" lvl="1" indent="-182880"/>
            <a:r>
              <a:rPr lang="en-US" sz="2000" dirty="0"/>
              <a:t>App</a:t>
            </a:r>
          </a:p>
          <a:p>
            <a:pPr marL="457200" lvl="2"/>
            <a:r>
              <a:rPr lang="en-US" sz="1600" dirty="0"/>
              <a:t>Non-WDFW staff can access</a:t>
            </a:r>
          </a:p>
          <a:p>
            <a:pPr marL="457200" lvl="2"/>
            <a:r>
              <a:rPr lang="en-US" sz="1600" dirty="0"/>
              <a:t>Must create Secure Access Washington account</a:t>
            </a:r>
          </a:p>
          <a:p>
            <a:pPr marL="457200" lvl="2"/>
            <a:r>
              <a:rPr lang="en-US" sz="1600" dirty="0"/>
              <a:t>Still working out some bugs</a:t>
            </a:r>
          </a:p>
          <a:p>
            <a:pPr marL="457200" lvl="2"/>
            <a:r>
              <a:rPr lang="en-US" sz="1600" dirty="0"/>
              <a:t>WDFW IT short staffed </a:t>
            </a:r>
          </a:p>
          <a:p>
            <a:pPr marL="457200" lvl="2"/>
            <a:endParaRPr lang="en-US" sz="1600" dirty="0"/>
          </a:p>
          <a:p>
            <a:pPr marL="457200" lvl="2"/>
            <a:endParaRPr lang="en-US" sz="1600" dirty="0"/>
          </a:p>
          <a:p>
            <a:pPr marL="457200" lvl="2"/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5D415C-9D3C-483D-8826-4D36AA744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250971"/>
            <a:ext cx="3307861" cy="162848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56FC04-A1FA-479D-A2C0-99E0475E3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57400"/>
            <a:ext cx="2741270" cy="20570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0FBE81-DC21-4985-8A65-66AFD2A67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9939" y="4292428"/>
            <a:ext cx="5177331" cy="2116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4800600"/>
            <a:ext cx="731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Rockwell" panose="02060603020205020403" pitchFamily="18" charset="0"/>
                <a:ea typeface="Roboto Slab" pitchFamily="2" charset="0"/>
                <a:cs typeface="Roboto" panose="02000000000000000000" pitchFamily="2" charset="0"/>
              </a:rPr>
              <a:t>Jesse Schultz Aquatic Invasive Species Unit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Rockwell" panose="02060603020205020403" pitchFamily="18" charset="0"/>
                <a:ea typeface="Roboto Slab" pitchFamily="2" charset="0"/>
                <a:cs typeface="Roboto" panose="02000000000000000000" pitchFamily="2" charset="0"/>
              </a:rPr>
              <a:t>360 480-2105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Rockwell" panose="02060603020205020403" pitchFamily="18" charset="0"/>
                <a:ea typeface="Roboto Slab" pitchFamily="2" charset="0"/>
                <a:cs typeface="Roboto" panose="02000000000000000000" pitchFamily="2" charset="0"/>
              </a:rPr>
              <a:t>Jesse.Schultz@dfw.wa.gov </a:t>
            </a:r>
            <a:br>
              <a:rPr lang="en-US" sz="2000" dirty="0">
                <a:solidFill>
                  <a:schemeClr val="bg1"/>
                </a:solidFill>
                <a:latin typeface="Rockwell" panose="02060603020205020403" pitchFamily="18" charset="0"/>
                <a:ea typeface="Roboto Slab" pitchFamily="2" charset="0"/>
                <a:cs typeface="Roboto" panose="02000000000000000000" pitchFamily="2" charset="0"/>
              </a:rPr>
            </a:br>
            <a:endParaRPr lang="en-US" sz="2000" dirty="0">
              <a:solidFill>
                <a:schemeClr val="bg1"/>
              </a:solidFill>
              <a:latin typeface="Rockwell" panose="02060603020205020403" pitchFamily="18" charset="0"/>
              <a:ea typeface="Roboto Slab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6411B3-2175-4985-8522-FF7DF3A17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096962"/>
            <a:ext cx="47244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9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Co-Partners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B2A0649-1F42-4ADE-8856-4BD0357A1D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95942"/>
              </p:ext>
            </p:extLst>
          </p:nvPr>
        </p:nvGraphicFramePr>
        <p:xfrm>
          <a:off x="457200" y="1219200"/>
          <a:ext cx="8382000" cy="4876799"/>
        </p:xfrm>
        <a:graphic>
          <a:graphicData uri="http://schemas.openxmlformats.org/drawingml/2006/table">
            <a:tbl>
              <a:tblPr firstRow="1" bandRow="1"/>
              <a:tblGrid>
                <a:gridCol w="4191000">
                  <a:extLst>
                    <a:ext uri="{9D8B030D-6E8A-4147-A177-3AD203B41FA5}">
                      <a16:colId xmlns:a16="http://schemas.microsoft.com/office/drawing/2014/main" val="596166855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3622134707"/>
                    </a:ext>
                  </a:extLst>
                </a:gridCol>
              </a:tblGrid>
              <a:tr h="8079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Roboto" panose="02000000000000000000" pitchFamily="2" charset="0"/>
                        </a:rPr>
                        <a:t>Co-Partner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7B5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Roboto" panose="02000000000000000000" pitchFamily="2" charset="0"/>
                        </a:rPr>
                        <a:t>Water Body Common Name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7B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6979939"/>
                  </a:ext>
                </a:extLst>
              </a:tr>
              <a:tr h="4259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</a:rPr>
                        <a:t>Chelan County PUD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</a:rPr>
                        <a:t>Lake Entiat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609499"/>
                  </a:ext>
                </a:extLst>
              </a:tr>
              <a:tr h="12045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</a:rPr>
                        <a:t>Confederated Tribes of the Colville Reservation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</a:rPr>
                        <a:t>Lake Roosevelt, Rufus Woods Lake, and Kettle River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29598"/>
                  </a:ext>
                </a:extLst>
              </a:tr>
              <a:tr h="4112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</a:rPr>
                        <a:t>Douglas County PUD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</a:rPr>
                        <a:t>Lake Pateros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741305"/>
                  </a:ext>
                </a:extLst>
              </a:tr>
              <a:tr h="8079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</a:rPr>
                        <a:t>Grant County PUD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</a:rPr>
                        <a:t>Priest Rapids Lake and Wanapum Lake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427525"/>
                  </a:ext>
                </a:extLst>
              </a:tr>
              <a:tr h="4112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</a:rPr>
                        <a:t>Spokane Tribe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</a:rPr>
                        <a:t>Lake Roosevelt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730037"/>
                  </a:ext>
                </a:extLst>
              </a:tr>
              <a:tr h="8079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</a:rPr>
                        <a:t>Snohomish County PUD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</a:rPr>
                        <a:t>Spada Lake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8958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/>
              <a:t>2021 Early Detection Monitoring Sites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93D588-E179-4ECE-A46D-1D6307F62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600200"/>
            <a:ext cx="7267575" cy="4819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E7CCFF-E079-4084-AF8C-FA5CCC415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598" y="5257800"/>
            <a:ext cx="1219201" cy="11715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8D170D7-311C-44AB-BC15-8D7F6CC2A29F}"/>
              </a:ext>
            </a:extLst>
          </p:cNvPr>
          <p:cNvSpPr txBox="1">
            <a:spLocks/>
          </p:cNvSpPr>
          <p:nvPr/>
        </p:nvSpPr>
        <p:spPr>
          <a:xfrm>
            <a:off x="990599" y="914400"/>
            <a:ext cx="726757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kern="1200"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  <a:cs typeface="+mj-cs"/>
              </a:defRPr>
            </a:lvl1pPr>
          </a:lstStyle>
          <a:p>
            <a:r>
              <a:rPr lang="en-US" sz="2000" dirty="0"/>
              <a:t>(227 water bodies and 400 sites)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1D1E3D-E4DD-4143-AB7B-11F6FBA99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6172200"/>
            <a:ext cx="228600" cy="2095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4E8B22-5A44-4E51-9BBD-C0CD804DE3B0}"/>
              </a:ext>
            </a:extLst>
          </p:cNvPr>
          <p:cNvSpPr txBox="1"/>
          <p:nvPr/>
        </p:nvSpPr>
        <p:spPr>
          <a:xfrm>
            <a:off x="1215355" y="6152376"/>
            <a:ext cx="9899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</a:rPr>
              <a:t>Bonus sites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80087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Water Body Risk Assessment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D170D7-311C-44AB-BC15-8D7F6CC2A29F}"/>
              </a:ext>
            </a:extLst>
          </p:cNvPr>
          <p:cNvSpPr txBox="1">
            <a:spLocks/>
          </p:cNvSpPr>
          <p:nvPr/>
        </p:nvSpPr>
        <p:spPr>
          <a:xfrm>
            <a:off x="990599" y="914400"/>
            <a:ext cx="726757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kern="1200"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  <a:cs typeface="+mj-cs"/>
              </a:defRPr>
            </a:lvl1pPr>
          </a:lstStyle>
          <a:p>
            <a:r>
              <a:rPr lang="en-US" sz="2000" dirty="0"/>
              <a:t>(added salinity for 2022)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BAA7986-A7D1-4284-8B2E-386EDB67FC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075823"/>
              </p:ext>
            </p:extLst>
          </p:nvPr>
        </p:nvGraphicFramePr>
        <p:xfrm>
          <a:off x="1146779" y="1524000"/>
          <a:ext cx="6850441" cy="4708524"/>
        </p:xfrm>
        <a:graphic>
          <a:graphicData uri="http://schemas.openxmlformats.org/drawingml/2006/table">
            <a:tbl>
              <a:tblPr/>
              <a:tblGrid>
                <a:gridCol w="1669939">
                  <a:extLst>
                    <a:ext uri="{9D8B030D-6E8A-4147-A177-3AD203B41FA5}">
                      <a16:colId xmlns:a16="http://schemas.microsoft.com/office/drawing/2014/main" val="3373931093"/>
                    </a:ext>
                  </a:extLst>
                </a:gridCol>
                <a:gridCol w="1051785">
                  <a:extLst>
                    <a:ext uri="{9D8B030D-6E8A-4147-A177-3AD203B41FA5}">
                      <a16:colId xmlns:a16="http://schemas.microsoft.com/office/drawing/2014/main" val="3965458979"/>
                    </a:ext>
                  </a:extLst>
                </a:gridCol>
                <a:gridCol w="961829">
                  <a:extLst>
                    <a:ext uri="{9D8B030D-6E8A-4147-A177-3AD203B41FA5}">
                      <a16:colId xmlns:a16="http://schemas.microsoft.com/office/drawing/2014/main" val="2136152315"/>
                    </a:ext>
                  </a:extLst>
                </a:gridCol>
                <a:gridCol w="913392">
                  <a:extLst>
                    <a:ext uri="{9D8B030D-6E8A-4147-A177-3AD203B41FA5}">
                      <a16:colId xmlns:a16="http://schemas.microsoft.com/office/drawing/2014/main" val="1953036645"/>
                    </a:ext>
                  </a:extLst>
                </a:gridCol>
                <a:gridCol w="1097916">
                  <a:extLst>
                    <a:ext uri="{9D8B030D-6E8A-4147-A177-3AD203B41FA5}">
                      <a16:colId xmlns:a16="http://schemas.microsoft.com/office/drawing/2014/main" val="40533375"/>
                    </a:ext>
                  </a:extLst>
                </a:gridCol>
                <a:gridCol w="1155580">
                  <a:extLst>
                    <a:ext uri="{9D8B030D-6E8A-4147-A177-3AD203B41FA5}">
                      <a16:colId xmlns:a16="http://schemas.microsoft.com/office/drawing/2014/main" val="2597720120"/>
                    </a:ext>
                  </a:extLst>
                </a:gridCol>
              </a:tblGrid>
              <a:tr h="138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Scoring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Point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Point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Point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Point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Point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863982"/>
                  </a:ext>
                </a:extLst>
              </a:tr>
              <a:tr h="138486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Establishment</a:t>
                      </a: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319757"/>
                  </a:ext>
                </a:extLst>
              </a:tr>
              <a:tr h="2769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Dissolved Calcium (mg/L)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0-5                                       (no monitoring)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6-11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12-15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16-24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or more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064091"/>
                  </a:ext>
                </a:extLst>
              </a:tr>
              <a:tr h="2769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Salinity (ppt)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or more                                       (no monitoring)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149665"/>
                  </a:ext>
                </a:extLst>
              </a:tr>
              <a:tr h="138486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Introduction</a:t>
                      </a: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452672"/>
                  </a:ext>
                </a:extLst>
              </a:tr>
              <a:tr h="2769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Public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                                     (no monitoring)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738600"/>
                  </a:ext>
                </a:extLst>
              </a:tr>
              <a:tr h="2769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Boat Ramps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                                          (no monitoring)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or more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6151745"/>
                  </a:ext>
                </a:extLst>
              </a:tr>
              <a:tr h="138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Boat Ramp Paved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890119"/>
                  </a:ext>
                </a:extLst>
              </a:tr>
              <a:tr h="138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Boat Ramp w/Dock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796689"/>
                  </a:ext>
                </a:extLst>
              </a:tr>
              <a:tr h="138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Motorized Watercraft Allowed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307104"/>
                  </a:ext>
                </a:extLst>
              </a:tr>
              <a:tr h="138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Speed Limit &gt; 10mph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458996"/>
                  </a:ext>
                </a:extLst>
              </a:tr>
              <a:tr h="138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Moorage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212962"/>
                  </a:ext>
                </a:extLst>
              </a:tr>
              <a:tr h="138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Private Docks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0502493"/>
                  </a:ext>
                </a:extLst>
              </a:tr>
              <a:tr h="138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Access Year Around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92207"/>
                  </a:ext>
                </a:extLst>
              </a:tr>
              <a:tr h="138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Ease of Access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Foot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Ferry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Gravel road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Paved road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006821"/>
                  </a:ext>
                </a:extLst>
              </a:tr>
              <a:tr h="138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Columbia River Basin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117370"/>
                  </a:ext>
                </a:extLst>
              </a:tr>
              <a:tr h="138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 Body Size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0-10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11-49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50-99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or more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679890"/>
                  </a:ext>
                </a:extLst>
              </a:tr>
              <a:tr h="138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Fish Stocked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334237"/>
                  </a:ext>
                </a:extLst>
              </a:tr>
              <a:tr h="138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Hatchery/Net Pens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312750"/>
                  </a:ext>
                </a:extLst>
              </a:tr>
              <a:tr h="138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Fishing Tournaments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1-2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3-4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5-6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or more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203176"/>
                  </a:ext>
                </a:extLst>
              </a:tr>
              <a:tr h="138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Motorized Watersports Tournaments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or more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5740852"/>
                  </a:ext>
                </a:extLst>
              </a:tr>
              <a:tr h="138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Boatyard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839776"/>
                  </a:ext>
                </a:extLst>
              </a:tr>
              <a:tr h="138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Hydropower/Flood Control 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3175455"/>
                  </a:ext>
                </a:extLst>
              </a:tr>
              <a:tr h="138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Irrigation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582585"/>
                  </a:ext>
                </a:extLst>
              </a:tr>
              <a:tr h="138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 Water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0446539"/>
                  </a:ext>
                </a:extLst>
              </a:tr>
              <a:tr h="2769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Proximity to Source Population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drainages west of continental divide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of continental divide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Nearby, but may not be as easily assessable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Downstream, connected, or within easy drive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3235213"/>
                  </a:ext>
                </a:extLst>
              </a:tr>
              <a:tr h="138486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Monitoring Frequency</a:t>
                      </a: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942247"/>
                  </a:ext>
                </a:extLst>
              </a:tr>
              <a:tr h="138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1-20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21-34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35-39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40-49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or more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835492"/>
                  </a:ext>
                </a:extLst>
              </a:tr>
              <a:tr h="138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monitoring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Once every 3 years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Once every 2 years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Once a year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Twice a year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Three a year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3200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0947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15154"/>
            <a:ext cx="8229601" cy="927846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2021 Results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4007093-1735-4DD9-A0CB-DEED09727E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5233254"/>
              </p:ext>
            </p:extLst>
          </p:nvPr>
        </p:nvGraphicFramePr>
        <p:xfrm>
          <a:off x="-762000" y="1143000"/>
          <a:ext cx="70866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BC57686F-AE1B-4D2F-B933-C0AE89CAE93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143000"/>
            <a:ext cx="2133600" cy="1613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C:\Users\schuljms\Desktop\Dreissena\Monitoring\Calcium\Pic.JPG">
            <a:extLst>
              <a:ext uri="{FF2B5EF4-FFF2-40B4-BE49-F238E27FC236}">
                <a16:creationId xmlns:a16="http://schemas.microsoft.com/office/drawing/2014/main" id="{5D9CEA84-CFC9-45CD-8E0E-A9ADA9B7C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190" y="2835631"/>
            <a:ext cx="2126609" cy="169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77C15D-87A4-4DBE-815F-F570E961AC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72200" y="4634318"/>
            <a:ext cx="2151526" cy="169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06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120"/>
            <a:ext cx="8229600" cy="914400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Northern Pike (Esox Lucius)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D170D7-311C-44AB-BC15-8D7F6CC2A29F}"/>
              </a:ext>
            </a:extLst>
          </p:cNvPr>
          <p:cNvSpPr txBox="1">
            <a:spLocks/>
          </p:cNvSpPr>
          <p:nvPr/>
        </p:nvSpPr>
        <p:spPr>
          <a:xfrm>
            <a:off x="990600" y="702702"/>
            <a:ext cx="726757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kern="1200"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  <a:cs typeface="+mj-cs"/>
              </a:defRPr>
            </a:lvl1pPr>
          </a:lstStyle>
          <a:p>
            <a:r>
              <a:rPr lang="en-US" sz="1600" dirty="0"/>
              <a:t>Classification: Prohibited</a:t>
            </a:r>
          </a:p>
          <a:p>
            <a:r>
              <a:rPr lang="en-US" sz="1600" dirty="0"/>
              <a:t>Status: Established </a:t>
            </a:r>
          </a:p>
        </p:txBody>
      </p:sp>
      <p:pic>
        <p:nvPicPr>
          <p:cNvPr id="10" name="0024f703-ba32-4134-a228-82622b876a25" descr="Image">
            <a:extLst>
              <a:ext uri="{FF2B5EF4-FFF2-40B4-BE49-F238E27FC236}">
                <a16:creationId xmlns:a16="http://schemas.microsoft.com/office/drawing/2014/main" id="{2FFC4455-DA5F-4C15-927E-CFC28847C1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" t="5289" r="2436" b="25023"/>
          <a:stretch/>
        </p:blipFill>
        <p:spPr bwMode="auto">
          <a:xfrm>
            <a:off x="1751615" y="1394555"/>
            <a:ext cx="5640770" cy="265582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575BDA-6041-4A81-994E-A204C811B1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5"/>
          <a:stretch/>
        </p:blipFill>
        <p:spPr>
          <a:xfrm>
            <a:off x="95249" y="4131457"/>
            <a:ext cx="4421742" cy="173594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E574CF-5C21-424E-9B66-25964BDD7C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64" r="1937" b="5356"/>
          <a:stretch/>
        </p:blipFill>
        <p:spPr>
          <a:xfrm>
            <a:off x="4627009" y="4131457"/>
            <a:ext cx="4421742" cy="173594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E23033B-1E74-448A-9DFB-5A688BD7CDA6}"/>
              </a:ext>
            </a:extLst>
          </p:cNvPr>
          <p:cNvSpPr txBox="1">
            <a:spLocks/>
          </p:cNvSpPr>
          <p:nvPr/>
        </p:nvSpPr>
        <p:spPr>
          <a:xfrm>
            <a:off x="2971800" y="3810000"/>
            <a:ext cx="2971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kern="1200"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  <a:cs typeface="+mj-cs"/>
              </a:defRPr>
            </a:lvl1pPr>
          </a:lstStyle>
          <a:p>
            <a:r>
              <a:rPr lang="en-US" sz="1600" dirty="0">
                <a:solidFill>
                  <a:schemeClr val="bg1"/>
                </a:solidFill>
              </a:rPr>
              <a:t>Grass Pickerel</a:t>
            </a:r>
          </a:p>
        </p:txBody>
      </p:sp>
    </p:spTree>
    <p:extLst>
      <p:ext uri="{BB962C8B-B14F-4D97-AF65-F5344CB8AC3E}">
        <p14:creationId xmlns:p14="http://schemas.microsoft.com/office/powerpoint/2010/main" val="3974724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" y="228600"/>
            <a:ext cx="9105900" cy="914400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Northern Pike, Tiger Muskie, and Grass Pickerel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3EECC5-86AD-4BC7-A902-43A242216F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67"/>
          <a:stretch/>
        </p:blipFill>
        <p:spPr>
          <a:xfrm>
            <a:off x="762000" y="1090044"/>
            <a:ext cx="7874291" cy="50079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ABE312-E0A7-42B4-84E6-C09F1EC92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72" y="5167318"/>
            <a:ext cx="1543050" cy="92784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1E3E65-BF88-45EB-AEC6-95B0617F6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1975" y="1999550"/>
            <a:ext cx="200025" cy="17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65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15154"/>
            <a:ext cx="8229601" cy="927846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2022 Forecast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50CD0EC-AA3F-4C30-9B24-6AF57E3C04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4430433"/>
              </p:ext>
            </p:extLst>
          </p:nvPr>
        </p:nvGraphicFramePr>
        <p:xfrm>
          <a:off x="685800" y="990600"/>
          <a:ext cx="74676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37688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46" y="0"/>
            <a:ext cx="8229601" cy="927846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2021 Adapt and Evolve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811196-A01E-4FB2-891D-8B76C62DA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646" y="838161"/>
            <a:ext cx="4648200" cy="10641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8D3D1A-ED5D-426E-916E-F4C9463DCD3C}"/>
              </a:ext>
            </a:extLst>
          </p:cNvPr>
          <p:cNvSpPr txBox="1"/>
          <p:nvPr/>
        </p:nvSpPr>
        <p:spPr>
          <a:xfrm>
            <a:off x="1681876" y="1911416"/>
            <a:ext cx="5604194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WDFW Zebra/Quagga Mussel Monitoring Site Protocol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584EA0-330C-4D0A-B5C7-5557DE64B62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21056" y="2300890"/>
            <a:ext cx="3175000" cy="293497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449910E-AC84-4C9E-BC2A-B18C3D5492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353085"/>
              </p:ext>
            </p:extLst>
          </p:nvPr>
        </p:nvGraphicFramePr>
        <p:xfrm>
          <a:off x="3429000" y="2303575"/>
          <a:ext cx="5417890" cy="3769754"/>
        </p:xfrm>
        <a:graphic>
          <a:graphicData uri="http://schemas.openxmlformats.org/drawingml/2006/table">
            <a:tbl>
              <a:tblPr firstRow="1" firstCol="1" bandRow="1"/>
              <a:tblGrid>
                <a:gridCol w="5417890">
                  <a:extLst>
                    <a:ext uri="{9D8B030D-6E8A-4147-A177-3AD203B41FA5}">
                      <a16:colId xmlns:a16="http://schemas.microsoft.com/office/drawing/2014/main" val="3517751730"/>
                    </a:ext>
                  </a:extLst>
                </a:gridCol>
              </a:tblGrid>
              <a:tr h="1774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Supervisors a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nd Employees Working Outdoors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74" marR="56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462082"/>
                  </a:ext>
                </a:extLst>
              </a:tr>
              <a:tr h="1478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Immediately complete the required online </a:t>
                      </a:r>
                      <a:r>
                        <a:rPr lang="en-US" sz="1000" u="sng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5"/>
                        </a:rPr>
                        <a:t>Wildfire Smoke Safety Annual Training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74" marR="56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1334237"/>
                  </a:ext>
                </a:extLst>
              </a:tr>
              <a:tr h="1478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Maintain an adequate supply of KN95 and N95 masks.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74" marR="56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0668848"/>
                  </a:ext>
                </a:extLst>
              </a:tr>
              <a:tr h="1959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Download the Environmental Protection Agency’s </a:t>
                      </a:r>
                      <a:r>
                        <a:rPr lang="en-US" sz="1000" b="1" u="sng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6"/>
                        </a:rPr>
                        <a:t>AirNow </a:t>
                      </a:r>
                      <a:r>
                        <a:rPr lang="en-US" sz="1000" u="sng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6"/>
                        </a:rPr>
                        <a:t>app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to your work cellphone. </a:t>
                      </a: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6774" marR="56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6889769"/>
                  </a:ext>
                </a:extLst>
              </a:tr>
              <a:tr h="30574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Prior to the beginning of work and periodically throughout the day, monitor the air quality in your work area, on the AirNow app or at the </a:t>
                      </a:r>
                      <a:r>
                        <a:rPr lang="en-US" sz="1000" b="1" u="sng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7"/>
                        </a:rPr>
                        <a:t>AirNow website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74" marR="56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8578821"/>
                  </a:ext>
                </a:extLst>
              </a:tr>
              <a:tr h="4517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If working outside for more than 1 hour in a shift </a:t>
                      </a: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AND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there is an Air Quality Index (AQI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&gt;69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Provide KN95 or N95 masks and encourage employees to wear them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74" marR="56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0188515"/>
                  </a:ext>
                </a:extLst>
              </a:tr>
              <a:tr h="16728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If working outside for more than 1 hour in a shift </a:t>
                      </a: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AND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there is an Air Quality Index (AQI) &gt;151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Supervisors will notify employees when air quality levels are at or above &gt;151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Implement feasible exposure controls including: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42950" marR="0" lvl="1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Provide KN95 or N95 masks and encourage employees to wear them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42950" marR="0" lvl="1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Provide access to enclosed buildings, structures, or vehicles where the air is adequately filtered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42950" marR="0" lvl="1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Provide portable HEPA filters in enclosed areas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42950" marR="0" lvl="1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Temporarily relocate work to a location with a lower air concentration of  &lt;151 AQI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42950" marR="0" lvl="1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Temporarily change work schedules to times with a lower air concentration of  &lt;151 AQI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42950" marR="0" lvl="1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Reduce work intensity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42950" marR="0" lvl="1" indent="-28575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Provide additional rest periods 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74" marR="56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21920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61608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DFW_PowerPointTemplate.potx" id="{6D00F9B6-3CEC-4F99-90CF-955C31653A3D}" vid="{D0005149-ACCB-466C-82B0-59F451B4C7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InfoPath Form Template" ma:contentTypeID="0x010100F8EF98760CBA4A94994F13BA881038FA00DABC69EFEE316A459BAB08C7FFBA25DF" ma:contentTypeVersion="0" ma:contentTypeDescription="A Microsoft InfoPath Form Template." ma:contentTypeScope="" ma:versionID="5ef8a21ce910e8d44defc9e7ab22a5a3">
  <xsd:schema xmlns:xsd="http://www.w3.org/2001/XMLSchema" xmlns:xs="http://www.w3.org/2001/XMLSchema" xmlns:p="http://schemas.microsoft.com/office/2006/metadata/properties" xmlns:ns2="6697dfbd-1ba5-4f97-98d5-8152b8deaee0" targetNamespace="http://schemas.microsoft.com/office/2006/metadata/properties" ma:root="true" ma:fieldsID="3039e3d1967a4fafafa4ed5ff8b1072c" ns2:_="">
    <xsd:import namespace="6697dfbd-1ba5-4f97-98d5-8152b8deaee0"/>
    <xsd:element name="properties">
      <xsd:complexType>
        <xsd:sequence>
          <xsd:element name="documentManagement">
            <xsd:complexType>
              <xsd:all>
                <xsd:element ref="ns2:FormName" minOccurs="0"/>
                <xsd:element ref="ns2:FormCategory" minOccurs="0"/>
                <xsd:element ref="ns2:FormVersion" minOccurs="0"/>
                <xsd:element ref="ns2:FormId" minOccurs="0"/>
                <xsd:element ref="ns2:FormLocale" minOccurs="0"/>
                <xsd:element ref="ns2:FormDescription" minOccurs="0"/>
                <xsd:element ref="ns2:CustomContentTypeId" minOccurs="0"/>
                <xsd:element ref="ns2:ShowInCatalo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97dfbd-1ba5-4f97-98d5-8152b8deaee0" elementFormDefault="qualified">
    <xsd:import namespace="http://schemas.microsoft.com/office/2006/documentManagement/types"/>
    <xsd:import namespace="http://schemas.microsoft.com/office/infopath/2007/PartnerControls"/>
    <xsd:element name="FormName" ma:index="8" nillable="true" ma:displayName="Form Name" ma:internalName="FormName">
      <xsd:simpleType>
        <xsd:restriction base="dms:Text"/>
      </xsd:simpleType>
    </xsd:element>
    <xsd:element name="FormCategory" ma:index="9" nillable="true" ma:displayName="Form Category" ma:internalName="FormCategory">
      <xsd:simpleType>
        <xsd:restriction base="dms:Text"/>
      </xsd:simpleType>
    </xsd:element>
    <xsd:element name="FormVersion" ma:index="10" nillable="true" ma:displayName="Form Version" ma:internalName="FormVersion">
      <xsd:simpleType>
        <xsd:restriction base="dms:Text"/>
      </xsd:simpleType>
    </xsd:element>
    <xsd:element name="FormId" ma:index="11" nillable="true" ma:displayName="Form ID" ma:internalName="FormId">
      <xsd:simpleType>
        <xsd:restriction base="dms:Text"/>
      </xsd:simpleType>
    </xsd:element>
    <xsd:element name="FormLocale" ma:index="12" nillable="true" ma:displayName="Form Locale" ma:internalName="FormLocale">
      <xsd:simpleType>
        <xsd:restriction base="dms:Text"/>
      </xsd:simpleType>
    </xsd:element>
    <xsd:element name="FormDescription" ma:index="13" nillable="true" ma:displayName="Form Description" ma:internalName="FormDescription">
      <xsd:simpleType>
        <xsd:restriction base="dms:Text"/>
      </xsd:simpleType>
    </xsd:element>
    <xsd:element name="CustomContentTypeId" ma:index="14" nillable="true" ma:displayName="Content Type ID" ma:hidden="true" ma:internalName="CustomContentTypeId">
      <xsd:simpleType>
        <xsd:restriction base="dms:Text"/>
      </xsd:simpleType>
    </xsd:element>
    <xsd:element name="ShowInCatalog" ma:index="15" nillable="true" ma:displayName="Show in Catalog" ma:default="TRUE" ma:internalName="ShowInCatalog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ShowInCatalog xmlns="6697dfbd-1ba5-4f97-98d5-8152b8deaee0">false</ShowInCatalog>
    <FormVersion xmlns="6697dfbd-1ba5-4f97-98d5-8152b8deaee0" xsi:nil="true"/>
    <FormDescription xmlns="6697dfbd-1ba5-4f97-98d5-8152b8deaee0" xsi:nil="true"/>
    <FormLocale xmlns="6697dfbd-1ba5-4f97-98d5-8152b8deaee0" xsi:nil="true"/>
    <FormId xmlns="6697dfbd-1ba5-4f97-98d5-8152b8deaee0" xsi:nil="true"/>
    <FormName xmlns="6697dfbd-1ba5-4f97-98d5-8152b8deaee0" xsi:nil="true"/>
    <FormCategory xmlns="6697dfbd-1ba5-4f97-98d5-8152b8deaee0" xsi:nil="true"/>
    <CustomContentTypeId xmlns="6697dfbd-1ba5-4f97-98d5-8152b8deaee0" xsi:nil="true"/>
  </documentManagement>
</p:properties>
</file>

<file path=customXml/itemProps1.xml><?xml version="1.0" encoding="utf-8"?>
<ds:datastoreItem xmlns:ds="http://schemas.openxmlformats.org/officeDocument/2006/customXml" ds:itemID="{FD91BCC9-5257-4608-89A2-7FB03C2D05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97dfbd-1ba5-4f97-98d5-8152b8deae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647F1A-BF02-4520-96E2-512853620FD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B02CE9-C842-4364-B4B7-D0E6570675C7}">
  <ds:schemaRefs>
    <ds:schemaRef ds:uri="http://schemas.microsoft.com/office/infopath/2007/PartnerControls"/>
    <ds:schemaRef ds:uri="http://purl.org/dc/elements/1.1/"/>
    <ds:schemaRef ds:uri="http://www.w3.org/XML/1998/namespace"/>
    <ds:schemaRef ds:uri="http://schemas.microsoft.com/office/2006/metadata/properties"/>
    <ds:schemaRef ds:uri="http://purl.org/dc/dcmitype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6697dfbd-1ba5-4f97-98d5-8152b8deaee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WDFW_PowerPointTemplate</Template>
  <TotalTime>320</TotalTime>
  <Words>839</Words>
  <Application>Microsoft Office PowerPoint</Application>
  <PresentationFormat>On-screen Show (4:3)</PresentationFormat>
  <Paragraphs>261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Courier New</vt:lpstr>
      <vt:lpstr>Ebrima</vt:lpstr>
      <vt:lpstr>Roboto</vt:lpstr>
      <vt:lpstr>Roboto Slab</vt:lpstr>
      <vt:lpstr>Rockwell</vt:lpstr>
      <vt:lpstr>Symbol</vt:lpstr>
      <vt:lpstr>Times New Roman</vt:lpstr>
      <vt:lpstr>Office Theme</vt:lpstr>
      <vt:lpstr>Columbia River Basin Dreissenid Mussel Monitoring Forum</vt:lpstr>
      <vt:lpstr>Co-Partners</vt:lpstr>
      <vt:lpstr>2021 Early Detection Monitoring Sites</vt:lpstr>
      <vt:lpstr>Water Body Risk Assessment </vt:lpstr>
      <vt:lpstr>2021 Results</vt:lpstr>
      <vt:lpstr>Northern Pike (Esox Lucius)</vt:lpstr>
      <vt:lpstr>Northern Pike, Tiger Muskie, and Grass Pickerel</vt:lpstr>
      <vt:lpstr>2022 Forecast</vt:lpstr>
      <vt:lpstr>2021 Adapt and Evolve</vt:lpstr>
      <vt:lpstr>WDFW ZQM Teams (2-person and a boat)</vt:lpstr>
      <vt:lpstr>New </vt:lpstr>
      <vt:lpstr>Questions?</vt:lpstr>
    </vt:vector>
  </TitlesOfParts>
  <Company>WA Department of Ecology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Schultz, Jesse M (DFW)</dc:creator>
  <cp:lastModifiedBy>Schultz, Jesse M (DFW)</cp:lastModifiedBy>
  <cp:revision>2</cp:revision>
  <cp:lastPrinted>2019-02-14T22:06:05Z</cp:lastPrinted>
  <dcterms:created xsi:type="dcterms:W3CDTF">2021-11-02T22:05:31Z</dcterms:created>
  <dcterms:modified xsi:type="dcterms:W3CDTF">2022-01-10T23:41:30Z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0x010100F8EF98760CBA4A94994F13BA881038FA00DABC69EFEE316A459BAB08C7FFBA25DF</vt:lpwstr>
  </property>
  <property fmtid="{D5CDD505-2E9C-101B-9397-08002B2CF9AE}" pid="3" name="Order">
    <vt:r8>19000</vt:r8>
  </property>
  <property fmtid="{D5CDD505-2E9C-101B-9397-08002B2CF9AE}" pid="4" name="Workgroup">
    <vt:lpwstr>--</vt:lpwstr>
  </property>
  <property fmtid="{D5CDD505-2E9C-101B-9397-08002B2CF9AE}" pid="5" name="Scope">
    <vt:lpwstr>Branding</vt:lpwstr>
  </property>
  <property fmtid="{D5CDD505-2E9C-101B-9397-08002B2CF9AE}" pid="6" name="MSIP_Label_45011977-b912-4387-97a4-f4c94a801377_Enabled">
    <vt:lpwstr>true</vt:lpwstr>
  </property>
  <property fmtid="{D5CDD505-2E9C-101B-9397-08002B2CF9AE}" pid="7" name="MSIP_Label_45011977-b912-4387-97a4-f4c94a801377_SetDate">
    <vt:lpwstr>2021-10-29T23:10:07Z</vt:lpwstr>
  </property>
  <property fmtid="{D5CDD505-2E9C-101B-9397-08002B2CF9AE}" pid="8" name="MSIP_Label_45011977-b912-4387-97a4-f4c94a801377_Method">
    <vt:lpwstr>Standard</vt:lpwstr>
  </property>
  <property fmtid="{D5CDD505-2E9C-101B-9397-08002B2CF9AE}" pid="9" name="MSIP_Label_45011977-b912-4387-97a4-f4c94a801377_Name">
    <vt:lpwstr>Uncategorized Data</vt:lpwstr>
  </property>
  <property fmtid="{D5CDD505-2E9C-101B-9397-08002B2CF9AE}" pid="10" name="MSIP_Label_45011977-b912-4387-97a4-f4c94a801377_SiteId">
    <vt:lpwstr>11d0e217-264e-400a-8ba0-57dcc127d72d</vt:lpwstr>
  </property>
  <property fmtid="{D5CDD505-2E9C-101B-9397-08002B2CF9AE}" pid="11" name="MSIP_Label_45011977-b912-4387-97a4-f4c94a801377_ActionId">
    <vt:lpwstr>b0cfeca1-8a88-435f-8997-4a72b80e1e38</vt:lpwstr>
  </property>
  <property fmtid="{D5CDD505-2E9C-101B-9397-08002B2CF9AE}" pid="12" name="MSIP_Label_45011977-b912-4387-97a4-f4c94a801377_ContentBits">
    <vt:lpwstr>0</vt:lpwstr>
  </property>
</Properties>
</file>