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5C804-2919-2CC0-AB8E-11B598F28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C1FDD-9754-68D4-0663-FDF901D5E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1533D-C72F-91F2-5BE0-38C0CC0B0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7F309-6D29-E928-E685-7AABCA58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CD7D4-3E6D-07FD-95D7-23285F3F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3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4BC2-5C0B-9F67-DEBF-3E13F2867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5EA37-356F-1B70-637E-2CA5CE6A5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119B1-850D-9810-3A89-AB192EB77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2F54A-7AFE-5E3C-B700-E78E79F58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6F0FC-45EC-50B9-E0DE-B8B4AF6CB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2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0C198-98BB-0C12-27DD-223D0869C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15C2A-12DE-DD6C-A0CB-FB5A4F5C0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978BF-E314-2809-5C3D-2F11B794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A2A91-DB04-CFE9-EEB0-B4CC9C10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96D44-692B-1A06-3912-6357851F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3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CE97A-9956-1473-5843-B2F1DEA13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6743B-7700-D3DD-33A4-87040ED7B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83A87-C5BA-AB8C-D992-3E4861B2C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2C114-6D14-2F61-2F76-2EBD853A1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C2E4B-05B5-316A-0761-0D6924282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8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3A258-4C26-817E-A465-FE5AA425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CE0B5-D3B1-8DAB-B5EE-B1715017B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C8519-11AE-335F-A37C-D312B551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772D0-6A9B-3A52-1EB5-AC95F41A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10655-CC33-3713-4DB8-A2973B4C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9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7917A-8837-1F31-7271-E8EBF736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BB2D2-519D-B198-4C58-7C1B3D20F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7CE5E-B577-406B-FF35-0EBC8D645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976CF-C7C4-8BB7-82FF-AE72401CB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CAB0F-D5D6-2FF3-50B8-E631CCDB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5964E-8851-5A64-C15F-3B57B988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77BBA-DC79-8D14-5788-9E6F283D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795D5-ADB5-661F-8BC0-6B4EAFFE5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5E78D-A97E-E348-D3E8-E58E2F4E5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0C780-B1FD-A165-8273-3725363F41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84E5A5-A98E-1F6F-9A4C-0FA2D50CC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0DC22E-76AD-747D-8AC9-850323AC1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D9F6CC-2657-72A4-D908-9A9C5D12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05FCB9-FED4-2D1A-1545-1E6A836B6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4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F28A-8302-888A-B8B1-CAF041261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6AC5B-862B-CE6B-A1D9-19BCBFF4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DF95BA-958B-4CC3-54EF-B5FF33A0C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6EC74-AA5E-9724-6AF6-E935D224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4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37313-E06A-FBD1-728D-EC9616C39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B7382-CE30-9D1E-6507-CBC2DE87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51090-4EF0-FD84-AF73-D86199E8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7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3DE42-5346-48A3-9C25-37199CAA5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0E532-7DBB-6005-7EDF-186BCA20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B8D9D-2111-76FC-E0A7-666C8E05D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1FD12-49B2-FA10-1828-5FA96E3E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02888-6052-A247-CE78-CE23FA1B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7A214-4325-6366-B8A2-7CCA5C7E5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2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7AE1-999A-C44A-C9C4-493BF345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32B49D-66CC-D5A9-C7C1-CDA0062AA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D366-2728-21FB-F45F-957DAC5BA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2819A-F5A8-7E27-BF49-B3B6574E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36448-040B-CF04-DACB-18262A3E6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ADFCD-AC65-73EC-CED8-B1704174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2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806F9D-4DF6-43CF-72FE-6F349196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8F8A4-3AD7-9FB5-2C8D-C3BA6FA21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797C8-DB8D-F205-A316-3092053B5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24E6B3-F50C-4805-8B22-53500BF4C6B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6268-9ACC-DCA0-A850-245F4BF7B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226E1-1521-E476-77F7-002350FAF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EDB475-EFDE-4C2D-A1CB-B0836BFFA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4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5F345-064C-97CD-3A22-D0A56B847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35"/>
            <a:ext cx="9144000" cy="2387600"/>
          </a:xfrm>
        </p:spPr>
        <p:txBody>
          <a:bodyPr/>
          <a:lstStyle/>
          <a:p>
            <a:r>
              <a:rPr lang="en-US" dirty="0"/>
              <a:t>CRITFC Northern Pike Monitoring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2FC5D1-4558-B767-88C8-9DAD1DD9E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Blaine Parker &amp; Denise Kelsey</a:t>
            </a:r>
          </a:p>
          <a:p>
            <a:r>
              <a:rPr lang="en-US" dirty="0"/>
              <a:t>Columbia River Inter-Tribal Fish Commission</a:t>
            </a:r>
          </a:p>
          <a:p>
            <a:r>
              <a:rPr lang="en-US" dirty="0"/>
              <a:t>CRB AIS Meeting, Spokane WA</a:t>
            </a:r>
          </a:p>
          <a:p>
            <a:r>
              <a:rPr lang="en-US" dirty="0"/>
              <a:t>December 10-11, 2024</a:t>
            </a:r>
          </a:p>
        </p:txBody>
      </p:sp>
    </p:spTree>
    <p:extLst>
      <p:ext uri="{BB962C8B-B14F-4D97-AF65-F5344CB8AC3E}">
        <p14:creationId xmlns:p14="http://schemas.microsoft.com/office/powerpoint/2010/main" val="143211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9C509D2-0C1A-47B8-89C1-D3AB17D45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3DC38-1DF3-1339-4A4B-263EE3EF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264" y="556994"/>
            <a:ext cx="4753535" cy="1672499"/>
          </a:xfrm>
        </p:spPr>
        <p:txBody>
          <a:bodyPr>
            <a:normAutofit/>
          </a:bodyPr>
          <a:lstStyle/>
          <a:p>
            <a:r>
              <a:rPr lang="en-US" sz="4000" dirty="0"/>
              <a:t>Sampling Summary for 2024</a:t>
            </a:r>
          </a:p>
        </p:txBody>
      </p:sp>
      <p:pic>
        <p:nvPicPr>
          <p:cNvPr id="9" name="Picture 8" descr="A close-up of a fish&#10;&#10;Description automatically generated with low confidence">
            <a:extLst>
              <a:ext uri="{FF2B5EF4-FFF2-40B4-BE49-F238E27FC236}">
                <a16:creationId xmlns:a16="http://schemas.microsoft.com/office/drawing/2014/main" id="{E38CFC18-E7D9-13AA-7D7E-399A74CBA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20" r="-2" b="9356"/>
          <a:stretch/>
        </p:blipFill>
        <p:spPr>
          <a:xfrm>
            <a:off x="-4642" y="10"/>
            <a:ext cx="3006061" cy="3339639"/>
          </a:xfrm>
          <a:prstGeom prst="rect">
            <a:avLst/>
          </a:prstGeom>
        </p:spPr>
      </p:pic>
      <p:pic>
        <p:nvPicPr>
          <p:cNvPr id="7" name="Picture 6" descr="A picture containing person, outdoor, people&#10;&#10;Description automatically generated">
            <a:extLst>
              <a:ext uri="{FF2B5EF4-FFF2-40B4-BE49-F238E27FC236}">
                <a16:creationId xmlns:a16="http://schemas.microsoft.com/office/drawing/2014/main" id="{12C070E5-1335-D43A-2526-FA197746AB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43" r="-3" b="814"/>
          <a:stretch/>
        </p:blipFill>
        <p:spPr>
          <a:xfrm>
            <a:off x="3198068" y="10"/>
            <a:ext cx="2991088" cy="3339639"/>
          </a:xfrm>
          <a:prstGeom prst="rect">
            <a:avLst/>
          </a:prstGeom>
        </p:spPr>
      </p:pic>
      <p:pic>
        <p:nvPicPr>
          <p:cNvPr id="5" name="Picture 4" descr="A group of people on a boat&#10;&#10;Description automatically generated with medium confidence">
            <a:extLst>
              <a:ext uri="{FF2B5EF4-FFF2-40B4-BE49-F238E27FC236}">
                <a16:creationId xmlns:a16="http://schemas.microsoft.com/office/drawing/2014/main" id="{C6FC4E2F-50C7-1BA9-6290-C90B392372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4" r="1" b="1"/>
          <a:stretch/>
        </p:blipFill>
        <p:spPr>
          <a:xfrm>
            <a:off x="-2" y="3518351"/>
            <a:ext cx="6189158" cy="333964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C77AB-BD2E-F0F9-A8C2-0A0D8D116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0265" y="2413645"/>
            <a:ext cx="4753534" cy="3694734"/>
          </a:xfrm>
        </p:spPr>
        <p:txBody>
          <a:bodyPr>
            <a:normAutofit/>
          </a:bodyPr>
          <a:lstStyle/>
          <a:p>
            <a:r>
              <a:rPr lang="en-US" sz="2400" dirty="0"/>
              <a:t>60+ eDNA samples collected between BN and PR dams</a:t>
            </a:r>
          </a:p>
          <a:p>
            <a:r>
              <a:rPr lang="en-US" sz="2400" dirty="0"/>
              <a:t>12 nets , 198 fish total, 3 native fish</a:t>
            </a:r>
            <a:r>
              <a:rPr lang="en-US" sz="2400"/>
              <a:t>, but no northern pike! </a:t>
            </a:r>
            <a:endParaRPr lang="en-US" sz="2400" dirty="0"/>
          </a:p>
          <a:p>
            <a:r>
              <a:rPr lang="en-US" sz="2400" dirty="0"/>
              <a:t>Non-natives dominated, 47 NNF to 1 NF ratio, 3 most common species: yellow perch, bullheads and walleye.</a:t>
            </a:r>
          </a:p>
        </p:txBody>
      </p:sp>
    </p:spTree>
    <p:extLst>
      <p:ext uri="{BB962C8B-B14F-4D97-AF65-F5344CB8AC3E}">
        <p14:creationId xmlns:p14="http://schemas.microsoft.com/office/powerpoint/2010/main" val="345113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D6E9C-C034-05CD-2788-8758997E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220"/>
            <a:ext cx="10515600" cy="95204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Plans for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D61D-D13B-259F-C92D-9CF68091A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0266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Begin eDNA collection in March, expand sample numbers </a:t>
            </a:r>
          </a:p>
          <a:p>
            <a:r>
              <a:rPr lang="en-US" b="1" dirty="0">
                <a:solidFill>
                  <a:schemeClr val="bg2"/>
                </a:solidFill>
              </a:rPr>
              <a:t>Focus on spring gillnet sets in NP spawning habitat locales</a:t>
            </a:r>
          </a:p>
          <a:p>
            <a:r>
              <a:rPr lang="en-US" b="1" dirty="0">
                <a:solidFill>
                  <a:schemeClr val="bg2"/>
                </a:solidFill>
              </a:rPr>
              <a:t>Continue O&amp;E with our tribal fishers and tribal biologists</a:t>
            </a:r>
          </a:p>
          <a:p>
            <a:r>
              <a:rPr lang="en-US" b="1" dirty="0">
                <a:solidFill>
                  <a:schemeClr val="bg2"/>
                </a:solidFill>
              </a:rPr>
              <a:t>Expand coordination and cooperation opportunities wherever possible</a:t>
            </a:r>
            <a:r>
              <a:rPr lang="en-US" dirty="0">
                <a:solidFill>
                  <a:schemeClr val="bg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6055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CRITFC Northern Pike Monitoring 2024</vt:lpstr>
      <vt:lpstr>Sampling Summary for 2024</vt:lpstr>
      <vt:lpstr>Plans for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Blaine Parker</dc:creator>
  <cp:lastModifiedBy>Blaine Parker</cp:lastModifiedBy>
  <cp:revision>3</cp:revision>
  <dcterms:created xsi:type="dcterms:W3CDTF">2024-12-09T22:32:47Z</dcterms:created>
  <dcterms:modified xsi:type="dcterms:W3CDTF">2024-12-10T00:18:39Z</dcterms:modified>
</cp:coreProperties>
</file>