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A0C6-AD09-4448-8061-0EEEE7661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F1D70-7F2F-7A48-7C9E-83B1390DB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022E7-D6A0-FC15-00B3-E693839C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11C75-BDFC-DCB9-81F2-76482E88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BE10-4421-2BE4-8C4F-8E66AFAE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9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B8AD-0999-7098-B6B2-D75791E3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90C93-471B-2C57-761D-401FAE30D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0EF23-FC09-8B33-D015-4795B1D6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7FDAD-FF13-75B7-9DD8-A33D02BD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14576-CDFA-3FEC-3D1C-4D0DFF24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43165E-1F36-5A66-54E4-C47F2A9C3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A9B6B-60C9-356D-D2F2-1A996738B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F27E6-AE38-3FA7-F772-90CFA289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B1ECD-C421-708E-A828-CE001E52A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F5E55-4FFA-7BC2-3F06-C19019E1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0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7348-E961-7E05-03A8-CEDC870F6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B7DE-0AB6-59D0-C759-6628C1C8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2C035-E03D-2B31-43BB-5C86710D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3F8F1-2971-3604-DA38-5D56BDCD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83BC5-C352-80DB-D182-FC06D7F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6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A1E7-68D6-3CB3-31D1-81DF4E41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62528-4133-27D1-E718-1B4BDC933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66459-F3EE-53A7-D932-1E73D9A5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DA6B2-4FD4-C60C-ED68-E0A496EA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92736-CABC-113F-9A30-B22FB161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1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4304-F49A-8062-3C07-D39A39DE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D2C53-BB06-B143-094D-0208C8BE3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90EE6-5C11-AEB2-8CFD-32FB697D7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0027B-C12F-73FD-0F07-579633FED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A8835-39ED-4B39-3812-AE6DF5B7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81B85-65F9-3107-FFFD-BD47C02F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1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B22D-9278-3AD1-8928-1F91DCF4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0BC9D-8ACC-2839-3075-168572255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3BCD1-1B79-91E2-73C4-5C0133B6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F0265-D8A0-605A-9A70-F9F9FDC9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20D7F-B143-680D-36AC-54ED49039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63FE9-DE42-8F40-6C1B-8160B591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3176F-4D1A-2553-0321-55BFA9D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C4903-77A9-4FED-DF11-0BEBD9CF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8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90B5-44EF-8048-1796-B6C5BE06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E9258-6200-855B-566C-B1873504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18535-6406-8F0E-A50B-7FF7B263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66849-2F5C-A660-2152-65DFB2B6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3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14607-393B-3242-58DF-641CCA69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B8D77-8E21-390F-08A6-F090ABA4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D87AB-961A-EC49-1C72-A4F27BA0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0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FF9A-AE2B-2D2F-3DC6-457410043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6731-3905-B11D-CD1F-1133EEB29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37CF-B851-5BDC-C8D4-B89C04B51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CFF4D-E149-0AD2-AAE9-5297BE22D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CF807-82B8-9681-9A44-3D40B616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0AC4C-2E5A-67A5-A4B3-1ED72DD6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8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A93CF-811D-53C5-3255-5FB0E6A6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CC546-0198-3CCD-63DB-1CE3CC8B7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2E0D-2A85-1B1B-DAAC-F5B6AF2C7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05919-CCA5-6F60-688F-26A7D54D7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12512-0631-69DB-4C22-370EED54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7A61C-097F-0CBE-5B85-16555AEF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6304-2F46-567C-651D-E1A8CAE9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11552-A74D-4359-33EB-6AAB8E58A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A670-512B-9015-89B8-91DC8EE53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D32628-74C8-42AE-AE95-64A83941077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20780-FD32-64AB-1A3C-EC1792654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18F8D-5DFD-97DD-738C-3911C6BA9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20B648-721C-422A-B0C7-012D7FDC9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0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9EF1439C-D426-099E-5ABD-671203712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53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B55ED6-5172-585A-ABC0-2CB4B9F13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92FDE107-646D-2579-016D-5F52485DE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687A4-CAC1-B74B-8196-04310CEB1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E8B6F5EA-2D51-4979-E8AA-B1F81DCC3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549AF9-6F7D-A54E-9511-E6EF2CDB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8B6C127A-C512-B85E-2E75-96573023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7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9787D-EC43-E355-1B33-C4AA07708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p&#10;&#10;AI-generated content may be incorrect.">
            <a:extLst>
              <a:ext uri="{FF2B5EF4-FFF2-40B4-BE49-F238E27FC236}">
                <a16:creationId xmlns:a16="http://schemas.microsoft.com/office/drawing/2014/main" id="{1978121B-9A4D-803E-77F5-70F63C813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7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66A779-1EFE-008D-012B-838DD73C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0275A-C696-C4E6-CE53-3CBA34BFC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701B99-2E7F-3560-982C-B5A96B2C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BA402-9430-BE76-BFAF-47A20A44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31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6C128-525B-F2B1-D562-DC2DABFA4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237E26F2-5E94-C4D8-C779-005BABBFD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4AFED-86F9-A607-4E75-7AB4A70C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AI-generated content may be incorrect.">
            <a:extLst>
              <a:ext uri="{FF2B5EF4-FFF2-40B4-BE49-F238E27FC236}">
                <a16:creationId xmlns:a16="http://schemas.microsoft.com/office/drawing/2014/main" id="{D23AE917-CD02-69C9-A976-39A357A5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5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671125-2BBD-E149-A558-9BE907836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AI-generated content may be incorrect.">
            <a:extLst>
              <a:ext uri="{FF2B5EF4-FFF2-40B4-BE49-F238E27FC236}">
                <a16:creationId xmlns:a16="http://schemas.microsoft.com/office/drawing/2014/main" id="{32A58336-A070-A9FC-BFAB-EA7F03888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2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E2C02-66A8-C7B1-5B02-E866A2EDF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8733FEB2-A555-C077-BE4F-82500218B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ECA0B-D82C-24AC-EF1E-BA45D2217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6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C5F9F-6D43-B44C-3426-D80243A58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A9EBA-DE81-F211-D84F-D825883A0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33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6EE5E-22BF-87B3-6ECF-7DAC8AF0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C2F853D9-72B1-6762-783F-1429AB9D8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85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19D06-F5A0-0E5B-4580-4597275AD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ECA22C89-5FE9-445C-287A-796A8CA47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27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25291-0D42-0627-1AA5-A840216A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2C2FA-863D-F69B-0AFB-629A90948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14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537B2-B00E-2A0F-BD9D-9E53D955C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4F53F0AE-92C3-ABE3-AEF6-80D1C00EB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EC6EF-9719-B100-5C70-2E1AFF6C9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6FD66D7E-4B11-833C-34E7-0093B4959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7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3A430-0805-5B48-DF53-0663FA43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A24E4D44-74D8-92CF-2DBF-900C49B5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2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0E04B4-7E15-2EB6-C4EA-BC03C37D4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95E5E456-53B9-4DFD-65ED-23D4D739F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9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8BD11-7BF2-59EA-C44A-CFB7920B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AI-generated content may be incorrect.">
            <a:extLst>
              <a:ext uri="{FF2B5EF4-FFF2-40B4-BE49-F238E27FC236}">
                <a16:creationId xmlns:a16="http://schemas.microsoft.com/office/drawing/2014/main" id="{1C1362F2-190E-FC00-2769-6098FF3CA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57C55-FC85-F9CA-6E3C-E123D24F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2FD6B721-448F-0329-D84C-F8997646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3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D6872-4CCB-18B2-27EC-06F0E8DB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F456F204-5C68-B20E-8FAE-46D62BE2A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08E6BF-6163-D14B-828E-CFCF7F3D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D562D120-E28F-8C52-1D37-C7DA2F4D1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Feldman, Nina (IPI/ITR)</dc:creator>
  <cp:lastModifiedBy>Feldman, Nina (IPI/ITR)</cp:lastModifiedBy>
  <cp:revision>1</cp:revision>
  <dcterms:created xsi:type="dcterms:W3CDTF">2025-06-03T16:19:30Z</dcterms:created>
  <dcterms:modified xsi:type="dcterms:W3CDTF">2025-06-03T16:25:35Z</dcterms:modified>
</cp:coreProperties>
</file>